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2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3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sldIdLst>
    <p:sldId id="417" r:id="rId2"/>
    <p:sldId id="420" r:id="rId3"/>
    <p:sldId id="493" r:id="rId4"/>
    <p:sldId id="592" r:id="rId5"/>
    <p:sldId id="593" r:id="rId6"/>
    <p:sldId id="594" r:id="rId7"/>
    <p:sldId id="595" r:id="rId8"/>
    <p:sldId id="596" r:id="rId9"/>
    <p:sldId id="597" r:id="rId10"/>
    <p:sldId id="598" r:id="rId11"/>
    <p:sldId id="599" r:id="rId12"/>
    <p:sldId id="600" r:id="rId13"/>
    <p:sldId id="601" r:id="rId14"/>
    <p:sldId id="602" r:id="rId15"/>
    <p:sldId id="603" r:id="rId16"/>
    <p:sldId id="604" r:id="rId17"/>
    <p:sldId id="605" r:id="rId18"/>
    <p:sldId id="606" r:id="rId19"/>
    <p:sldId id="620" r:id="rId20"/>
    <p:sldId id="621" r:id="rId21"/>
    <p:sldId id="607" r:id="rId22"/>
    <p:sldId id="623" r:id="rId23"/>
    <p:sldId id="624" r:id="rId24"/>
    <p:sldId id="625" r:id="rId25"/>
    <p:sldId id="626" r:id="rId26"/>
    <p:sldId id="627" r:id="rId27"/>
    <p:sldId id="628" r:id="rId28"/>
    <p:sldId id="629" r:id="rId29"/>
    <p:sldId id="630" r:id="rId30"/>
    <p:sldId id="631" r:id="rId31"/>
    <p:sldId id="632" r:id="rId32"/>
    <p:sldId id="633" r:id="rId33"/>
    <p:sldId id="634" r:id="rId34"/>
    <p:sldId id="635" r:id="rId35"/>
    <p:sldId id="636" r:id="rId36"/>
    <p:sldId id="637" r:id="rId37"/>
    <p:sldId id="638" r:id="rId38"/>
    <p:sldId id="639" r:id="rId39"/>
    <p:sldId id="640" r:id="rId40"/>
    <p:sldId id="641" r:id="rId41"/>
    <p:sldId id="642" r:id="rId42"/>
    <p:sldId id="643" r:id="rId43"/>
    <p:sldId id="644" r:id="rId44"/>
    <p:sldId id="645" r:id="rId45"/>
    <p:sldId id="646" r:id="rId46"/>
    <p:sldId id="647" r:id="rId47"/>
    <p:sldId id="648" r:id="rId48"/>
    <p:sldId id="649" r:id="rId49"/>
    <p:sldId id="650" r:id="rId50"/>
    <p:sldId id="651" r:id="rId51"/>
    <p:sldId id="652" r:id="rId52"/>
    <p:sldId id="653" r:id="rId53"/>
    <p:sldId id="654" r:id="rId54"/>
    <p:sldId id="655" r:id="rId55"/>
    <p:sldId id="656" r:id="rId56"/>
    <p:sldId id="657" r:id="rId57"/>
    <p:sldId id="658" r:id="rId58"/>
    <p:sldId id="659" r:id="rId59"/>
    <p:sldId id="660" r:id="rId60"/>
    <p:sldId id="661" r:id="rId61"/>
    <p:sldId id="662" r:id="rId62"/>
    <p:sldId id="663" r:id="rId63"/>
    <p:sldId id="664" r:id="rId64"/>
    <p:sldId id="665" r:id="rId65"/>
    <p:sldId id="666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8F4D"/>
    <a:srgbClr val="0B3774"/>
    <a:srgbClr val="4E753B"/>
    <a:srgbClr val="BD934E"/>
    <a:srgbClr val="2E4523"/>
    <a:srgbClr val="DCDCDC"/>
    <a:srgbClr val="06275E"/>
    <a:srgbClr val="FFFFFF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69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320" y="1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9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4" Type="http://schemas.openxmlformats.org/officeDocument/2006/relationships/image" Target="../media/image3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084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951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932C91-A42B-4C7E-A3A1-CB8C4BA9AD66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11000">
                <a:srgbClr val="BD934E">
                  <a:alpha val="0"/>
                </a:srgbClr>
              </a:gs>
              <a:gs pos="100000">
                <a:srgbClr val="BD934E">
                  <a:alpha val="30000"/>
                </a:srgbClr>
              </a:gs>
            </a:gsLst>
            <a:lin ang="5400000" scaled="0"/>
          </a:gradFill>
        </p:grpSpPr>
        <p:grpSp>
          <p:nvGrpSpPr>
            <p:cNvPr id="13" name="Group 205">
              <a:extLst>
                <a:ext uri="{FF2B5EF4-FFF2-40B4-BE49-F238E27FC236}">
                  <a16:creationId xmlns:a16="http://schemas.microsoft.com/office/drawing/2014/main" id="{E7582DE0-9EAE-422E-A9BE-20787B421F5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6" name="Line 5">
                <a:extLst>
                  <a:ext uri="{FF2B5EF4-FFF2-40B4-BE49-F238E27FC236}">
                    <a16:creationId xmlns:a16="http://schemas.microsoft.com/office/drawing/2014/main" id="{BB494F25-26E9-4508-8EE1-DF5041E2479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275C9FAD-3803-4076-988A-F337B0DECB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7">
                <a:extLst>
                  <a:ext uri="{FF2B5EF4-FFF2-40B4-BE49-F238E27FC236}">
                    <a16:creationId xmlns:a16="http://schemas.microsoft.com/office/drawing/2014/main" id="{086533F8-6592-4328-8849-B9457B3527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FC805199-E870-4307-92F3-09D8A0A95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1D6727D1-B7B1-4854-B6B5-96C34330B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14F5568D-BF21-4347-8E9B-D376D270FB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">
                <a:extLst>
                  <a:ext uri="{FF2B5EF4-FFF2-40B4-BE49-F238E27FC236}">
                    <a16:creationId xmlns:a16="http://schemas.microsoft.com/office/drawing/2014/main" id="{D2FD2A74-6207-431A-AC44-0703FB4E74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A644DF79-4F0D-4CD4-AD5E-AA070C0081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3">
                <a:extLst>
                  <a:ext uri="{FF2B5EF4-FFF2-40B4-BE49-F238E27FC236}">
                    <a16:creationId xmlns:a16="http://schemas.microsoft.com/office/drawing/2014/main" id="{8EB8467A-39D6-44CA-9501-636D79BC3A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4">
                <a:extLst>
                  <a:ext uri="{FF2B5EF4-FFF2-40B4-BE49-F238E27FC236}">
                    <a16:creationId xmlns:a16="http://schemas.microsoft.com/office/drawing/2014/main" id="{590D30EB-7432-4DD7-A4C6-49520311F7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5">
                <a:extLst>
                  <a:ext uri="{FF2B5EF4-FFF2-40B4-BE49-F238E27FC236}">
                    <a16:creationId xmlns:a16="http://schemas.microsoft.com/office/drawing/2014/main" id="{8B9BEAAD-2A87-4883-B7E1-220EE54770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6">
                <a:extLst>
                  <a:ext uri="{FF2B5EF4-FFF2-40B4-BE49-F238E27FC236}">
                    <a16:creationId xmlns:a16="http://schemas.microsoft.com/office/drawing/2014/main" id="{DCB0004A-2076-4C32-B0AE-BF2AE43D1C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7">
                <a:extLst>
                  <a:ext uri="{FF2B5EF4-FFF2-40B4-BE49-F238E27FC236}">
                    <a16:creationId xmlns:a16="http://schemas.microsoft.com/office/drawing/2014/main" id="{E4797545-E059-42AE-9433-2AE0F004C0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8">
                <a:extLst>
                  <a:ext uri="{FF2B5EF4-FFF2-40B4-BE49-F238E27FC236}">
                    <a16:creationId xmlns:a16="http://schemas.microsoft.com/office/drawing/2014/main" id="{9A5B4A04-B3C7-44A3-BD83-FE74F93514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9">
                <a:extLst>
                  <a:ext uri="{FF2B5EF4-FFF2-40B4-BE49-F238E27FC236}">
                    <a16:creationId xmlns:a16="http://schemas.microsoft.com/office/drawing/2014/main" id="{FF7A6409-DB4E-41EF-B7C5-C9FF82EE15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0">
                <a:extLst>
                  <a:ext uri="{FF2B5EF4-FFF2-40B4-BE49-F238E27FC236}">
                    <a16:creationId xmlns:a16="http://schemas.microsoft.com/office/drawing/2014/main" id="{2AD4953A-691A-4584-A5E0-77B37C28B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1">
                <a:extLst>
                  <a:ext uri="{FF2B5EF4-FFF2-40B4-BE49-F238E27FC236}">
                    <a16:creationId xmlns:a16="http://schemas.microsoft.com/office/drawing/2014/main" id="{B0206ACC-7A14-4AF5-A2B6-488BD51926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2">
                <a:extLst>
                  <a:ext uri="{FF2B5EF4-FFF2-40B4-BE49-F238E27FC236}">
                    <a16:creationId xmlns:a16="http://schemas.microsoft.com/office/drawing/2014/main" id="{7CC2CDF5-5FD3-4D20-8017-5490680D25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3">
                <a:extLst>
                  <a:ext uri="{FF2B5EF4-FFF2-40B4-BE49-F238E27FC236}">
                    <a16:creationId xmlns:a16="http://schemas.microsoft.com/office/drawing/2014/main" id="{6D512666-9F89-48BB-9672-D46514C0DD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4">
                <a:extLst>
                  <a:ext uri="{FF2B5EF4-FFF2-40B4-BE49-F238E27FC236}">
                    <a16:creationId xmlns:a16="http://schemas.microsoft.com/office/drawing/2014/main" id="{10DB8614-731B-4CBC-981E-1E78304E6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5">
                <a:extLst>
                  <a:ext uri="{FF2B5EF4-FFF2-40B4-BE49-F238E27FC236}">
                    <a16:creationId xmlns:a16="http://schemas.microsoft.com/office/drawing/2014/main" id="{44DEFC8F-019A-422A-AD4B-520301BE4F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6">
                <a:extLst>
                  <a:ext uri="{FF2B5EF4-FFF2-40B4-BE49-F238E27FC236}">
                    <a16:creationId xmlns:a16="http://schemas.microsoft.com/office/drawing/2014/main" id="{72BD3252-52FA-464E-8373-56D5D5043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7">
                <a:extLst>
                  <a:ext uri="{FF2B5EF4-FFF2-40B4-BE49-F238E27FC236}">
                    <a16:creationId xmlns:a16="http://schemas.microsoft.com/office/drawing/2014/main" id="{62EA03D6-8839-41A0-9E72-65D0705283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8">
                <a:extLst>
                  <a:ext uri="{FF2B5EF4-FFF2-40B4-BE49-F238E27FC236}">
                    <a16:creationId xmlns:a16="http://schemas.microsoft.com/office/drawing/2014/main" id="{2F627BB7-4027-49DF-86BC-A4441FFCDE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9">
                <a:extLst>
                  <a:ext uri="{FF2B5EF4-FFF2-40B4-BE49-F238E27FC236}">
                    <a16:creationId xmlns:a16="http://schemas.microsoft.com/office/drawing/2014/main" id="{C86323FC-D273-4CB9-95DC-E6019A622C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0">
                <a:extLst>
                  <a:ext uri="{FF2B5EF4-FFF2-40B4-BE49-F238E27FC236}">
                    <a16:creationId xmlns:a16="http://schemas.microsoft.com/office/drawing/2014/main" id="{B0089F41-9618-4A6F-A45B-BE3B99A59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1">
                <a:extLst>
                  <a:ext uri="{FF2B5EF4-FFF2-40B4-BE49-F238E27FC236}">
                    <a16:creationId xmlns:a16="http://schemas.microsoft.com/office/drawing/2014/main" id="{47F19A9E-2D6B-438B-87C2-043E64D62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2">
                <a:extLst>
                  <a:ext uri="{FF2B5EF4-FFF2-40B4-BE49-F238E27FC236}">
                    <a16:creationId xmlns:a16="http://schemas.microsoft.com/office/drawing/2014/main" id="{BE418E82-0B1E-4731-93D5-1D390FF9E5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3">
                <a:extLst>
                  <a:ext uri="{FF2B5EF4-FFF2-40B4-BE49-F238E27FC236}">
                    <a16:creationId xmlns:a16="http://schemas.microsoft.com/office/drawing/2014/main" id="{1F31C897-3696-4EA2-9A6A-62CBB75D4E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4">
                <a:extLst>
                  <a:ext uri="{FF2B5EF4-FFF2-40B4-BE49-F238E27FC236}">
                    <a16:creationId xmlns:a16="http://schemas.microsoft.com/office/drawing/2014/main" id="{23ED87F8-06E6-42DC-A618-2E1E75C075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5">
                <a:extLst>
                  <a:ext uri="{FF2B5EF4-FFF2-40B4-BE49-F238E27FC236}">
                    <a16:creationId xmlns:a16="http://schemas.microsoft.com/office/drawing/2014/main" id="{49DFFB44-AD38-4F6D-966D-23BD57D63C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6">
                <a:extLst>
                  <a:ext uri="{FF2B5EF4-FFF2-40B4-BE49-F238E27FC236}">
                    <a16:creationId xmlns:a16="http://schemas.microsoft.com/office/drawing/2014/main" id="{E96AC8C5-0BD3-4FFD-B661-51CEF52471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7">
                <a:extLst>
                  <a:ext uri="{FF2B5EF4-FFF2-40B4-BE49-F238E27FC236}">
                    <a16:creationId xmlns:a16="http://schemas.microsoft.com/office/drawing/2014/main" id="{494F5F2E-36C0-482F-B324-F270BB8F82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8">
                <a:extLst>
                  <a:ext uri="{FF2B5EF4-FFF2-40B4-BE49-F238E27FC236}">
                    <a16:creationId xmlns:a16="http://schemas.microsoft.com/office/drawing/2014/main" id="{5FC2F052-6B51-4699-BD08-0D9D6175AE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9">
                <a:extLst>
                  <a:ext uri="{FF2B5EF4-FFF2-40B4-BE49-F238E27FC236}">
                    <a16:creationId xmlns:a16="http://schemas.microsoft.com/office/drawing/2014/main" id="{BC239C09-F5B0-4A41-BB64-2D74C25D0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0">
                <a:extLst>
                  <a:ext uri="{FF2B5EF4-FFF2-40B4-BE49-F238E27FC236}">
                    <a16:creationId xmlns:a16="http://schemas.microsoft.com/office/drawing/2014/main" id="{EA998CB8-C43A-421E-A6F0-3D758CECD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1">
                <a:extLst>
                  <a:ext uri="{FF2B5EF4-FFF2-40B4-BE49-F238E27FC236}">
                    <a16:creationId xmlns:a16="http://schemas.microsoft.com/office/drawing/2014/main" id="{EB113A8A-2133-455A-A4A2-B2822298CE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2">
                <a:extLst>
                  <a:ext uri="{FF2B5EF4-FFF2-40B4-BE49-F238E27FC236}">
                    <a16:creationId xmlns:a16="http://schemas.microsoft.com/office/drawing/2014/main" id="{3311364D-DECB-41FF-89AF-6DBAD958C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3">
                <a:extLst>
                  <a:ext uri="{FF2B5EF4-FFF2-40B4-BE49-F238E27FC236}">
                    <a16:creationId xmlns:a16="http://schemas.microsoft.com/office/drawing/2014/main" id="{27B2E33F-99DC-48C5-8E3D-5B92969864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4">
                <a:extLst>
                  <a:ext uri="{FF2B5EF4-FFF2-40B4-BE49-F238E27FC236}">
                    <a16:creationId xmlns:a16="http://schemas.microsoft.com/office/drawing/2014/main" id="{6EBED0A3-54CC-4C47-AD61-9B49E63054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5">
                <a:extLst>
                  <a:ext uri="{FF2B5EF4-FFF2-40B4-BE49-F238E27FC236}">
                    <a16:creationId xmlns:a16="http://schemas.microsoft.com/office/drawing/2014/main" id="{C2CEA2B8-6881-4345-930C-E62C05C1B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6">
                <a:extLst>
                  <a:ext uri="{FF2B5EF4-FFF2-40B4-BE49-F238E27FC236}">
                    <a16:creationId xmlns:a16="http://schemas.microsoft.com/office/drawing/2014/main" id="{B010F83A-4C76-4B41-9204-CC38CFE6A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7">
                <a:extLst>
                  <a:ext uri="{FF2B5EF4-FFF2-40B4-BE49-F238E27FC236}">
                    <a16:creationId xmlns:a16="http://schemas.microsoft.com/office/drawing/2014/main" id="{7105C5B4-EF01-46FE-A2FE-EBD2B33712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8">
                <a:extLst>
                  <a:ext uri="{FF2B5EF4-FFF2-40B4-BE49-F238E27FC236}">
                    <a16:creationId xmlns:a16="http://schemas.microsoft.com/office/drawing/2014/main" id="{13E53B90-C3F8-4838-AEDF-03ED8E6686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9">
                <a:extLst>
                  <a:ext uri="{FF2B5EF4-FFF2-40B4-BE49-F238E27FC236}">
                    <a16:creationId xmlns:a16="http://schemas.microsoft.com/office/drawing/2014/main" id="{A9220A21-EFCD-4DD7-950A-DCE914BEB2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0">
                <a:extLst>
                  <a:ext uri="{FF2B5EF4-FFF2-40B4-BE49-F238E27FC236}">
                    <a16:creationId xmlns:a16="http://schemas.microsoft.com/office/drawing/2014/main" id="{60524879-D419-4900-8E99-57097B85B8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1">
                <a:extLst>
                  <a:ext uri="{FF2B5EF4-FFF2-40B4-BE49-F238E27FC236}">
                    <a16:creationId xmlns:a16="http://schemas.microsoft.com/office/drawing/2014/main" id="{59517FED-F952-45CE-A4BF-C179E0817E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2">
                <a:extLst>
                  <a:ext uri="{FF2B5EF4-FFF2-40B4-BE49-F238E27FC236}">
                    <a16:creationId xmlns:a16="http://schemas.microsoft.com/office/drawing/2014/main" id="{1089E72B-5E0B-4A7B-B1D5-63DBF2800A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3">
                <a:extLst>
                  <a:ext uri="{FF2B5EF4-FFF2-40B4-BE49-F238E27FC236}">
                    <a16:creationId xmlns:a16="http://schemas.microsoft.com/office/drawing/2014/main" id="{E6B1FA15-05BC-42A4-A8E3-EC007BB85A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4">
                <a:extLst>
                  <a:ext uri="{FF2B5EF4-FFF2-40B4-BE49-F238E27FC236}">
                    <a16:creationId xmlns:a16="http://schemas.microsoft.com/office/drawing/2014/main" id="{3FA95DF3-D777-45CE-B945-F9B69373F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3867F6B6-DE9E-4ABD-BBFD-2995B4FE4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6">
                <a:extLst>
                  <a:ext uri="{FF2B5EF4-FFF2-40B4-BE49-F238E27FC236}">
                    <a16:creationId xmlns:a16="http://schemas.microsoft.com/office/drawing/2014/main" id="{3271F19E-3C70-4436-882F-32CBC8A712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9F904329-A103-4376-B05C-ABA55C2432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8">
                <a:extLst>
                  <a:ext uri="{FF2B5EF4-FFF2-40B4-BE49-F238E27FC236}">
                    <a16:creationId xmlns:a16="http://schemas.microsoft.com/office/drawing/2014/main" id="{C030A4A6-EE88-42FA-917F-3042043EA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9">
                <a:extLst>
                  <a:ext uri="{FF2B5EF4-FFF2-40B4-BE49-F238E27FC236}">
                    <a16:creationId xmlns:a16="http://schemas.microsoft.com/office/drawing/2014/main" id="{0B5C4106-7855-4ED0-BE06-583DA99E6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60">
                <a:extLst>
                  <a:ext uri="{FF2B5EF4-FFF2-40B4-BE49-F238E27FC236}">
                    <a16:creationId xmlns:a16="http://schemas.microsoft.com/office/drawing/2014/main" id="{96083783-CB18-492E-9548-7CB5B64A9D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1">
                <a:extLst>
                  <a:ext uri="{FF2B5EF4-FFF2-40B4-BE49-F238E27FC236}">
                    <a16:creationId xmlns:a16="http://schemas.microsoft.com/office/drawing/2014/main" id="{5114EA78-B6C8-47F8-9F10-11EA18052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2">
                <a:extLst>
                  <a:ext uri="{FF2B5EF4-FFF2-40B4-BE49-F238E27FC236}">
                    <a16:creationId xmlns:a16="http://schemas.microsoft.com/office/drawing/2014/main" id="{3658D842-8770-4721-B0E7-7ABC52F071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3">
                <a:extLst>
                  <a:ext uri="{FF2B5EF4-FFF2-40B4-BE49-F238E27FC236}">
                    <a16:creationId xmlns:a16="http://schemas.microsoft.com/office/drawing/2014/main" id="{26601BF5-528D-404B-9A2E-C9B65D2BB4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4">
                <a:extLst>
                  <a:ext uri="{FF2B5EF4-FFF2-40B4-BE49-F238E27FC236}">
                    <a16:creationId xmlns:a16="http://schemas.microsoft.com/office/drawing/2014/main" id="{9B37E15D-3CEB-4C62-9F95-CBD41A0D2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5">
                <a:extLst>
                  <a:ext uri="{FF2B5EF4-FFF2-40B4-BE49-F238E27FC236}">
                    <a16:creationId xmlns:a16="http://schemas.microsoft.com/office/drawing/2014/main" id="{2C73B311-9234-48B7-97B6-FD11AF7625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6">
                <a:extLst>
                  <a:ext uri="{FF2B5EF4-FFF2-40B4-BE49-F238E27FC236}">
                    <a16:creationId xmlns:a16="http://schemas.microsoft.com/office/drawing/2014/main" id="{7D674787-544F-4BCD-87DC-4CAC6DEECE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7">
                <a:extLst>
                  <a:ext uri="{FF2B5EF4-FFF2-40B4-BE49-F238E27FC236}">
                    <a16:creationId xmlns:a16="http://schemas.microsoft.com/office/drawing/2014/main" id="{E793B859-7190-4361-9E55-0E59123529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8">
                <a:extLst>
                  <a:ext uri="{FF2B5EF4-FFF2-40B4-BE49-F238E27FC236}">
                    <a16:creationId xmlns:a16="http://schemas.microsoft.com/office/drawing/2014/main" id="{E678F3B0-C263-43BB-81BA-2934D5E0AC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9">
                <a:extLst>
                  <a:ext uri="{FF2B5EF4-FFF2-40B4-BE49-F238E27FC236}">
                    <a16:creationId xmlns:a16="http://schemas.microsoft.com/office/drawing/2014/main" id="{BAFE7EFE-6FA6-40DE-9A17-D3D6569DA0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70">
                <a:extLst>
                  <a:ext uri="{FF2B5EF4-FFF2-40B4-BE49-F238E27FC236}">
                    <a16:creationId xmlns:a16="http://schemas.microsoft.com/office/drawing/2014/main" id="{ACBF030C-0757-49C1-A319-4A8E33DF46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1">
                <a:extLst>
                  <a:ext uri="{FF2B5EF4-FFF2-40B4-BE49-F238E27FC236}">
                    <a16:creationId xmlns:a16="http://schemas.microsoft.com/office/drawing/2014/main" id="{FEF03FC2-5C19-452D-8092-019B570088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2">
                <a:extLst>
                  <a:ext uri="{FF2B5EF4-FFF2-40B4-BE49-F238E27FC236}">
                    <a16:creationId xmlns:a16="http://schemas.microsoft.com/office/drawing/2014/main" id="{D63FC52E-B9C3-4D75-B38A-7739FB42D5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3">
                <a:extLst>
                  <a:ext uri="{FF2B5EF4-FFF2-40B4-BE49-F238E27FC236}">
                    <a16:creationId xmlns:a16="http://schemas.microsoft.com/office/drawing/2014/main" id="{D7CB10BA-089D-48C0-827C-84D8278550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4">
                <a:extLst>
                  <a:ext uri="{FF2B5EF4-FFF2-40B4-BE49-F238E27FC236}">
                    <a16:creationId xmlns:a16="http://schemas.microsoft.com/office/drawing/2014/main" id="{6E43E1FD-C11B-487F-87AE-1649615E99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5">
                <a:extLst>
                  <a:ext uri="{FF2B5EF4-FFF2-40B4-BE49-F238E27FC236}">
                    <a16:creationId xmlns:a16="http://schemas.microsoft.com/office/drawing/2014/main" id="{47E3CC1A-1579-453E-ADD4-B212AB28A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6">
                <a:extLst>
                  <a:ext uri="{FF2B5EF4-FFF2-40B4-BE49-F238E27FC236}">
                    <a16:creationId xmlns:a16="http://schemas.microsoft.com/office/drawing/2014/main" id="{9E65A64A-C034-449D-85EB-5CF2C3F7B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7">
                <a:extLst>
                  <a:ext uri="{FF2B5EF4-FFF2-40B4-BE49-F238E27FC236}">
                    <a16:creationId xmlns:a16="http://schemas.microsoft.com/office/drawing/2014/main" id="{37081C14-1529-449A-9A33-DD25B25790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8">
                <a:extLst>
                  <a:ext uri="{FF2B5EF4-FFF2-40B4-BE49-F238E27FC236}">
                    <a16:creationId xmlns:a16="http://schemas.microsoft.com/office/drawing/2014/main" id="{2DF22376-3028-4003-A3D6-B655D92793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9">
                <a:extLst>
                  <a:ext uri="{FF2B5EF4-FFF2-40B4-BE49-F238E27FC236}">
                    <a16:creationId xmlns:a16="http://schemas.microsoft.com/office/drawing/2014/main" id="{05914E16-D362-4107-A991-BF53E5EF4A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80">
                <a:extLst>
                  <a:ext uri="{FF2B5EF4-FFF2-40B4-BE49-F238E27FC236}">
                    <a16:creationId xmlns:a16="http://schemas.microsoft.com/office/drawing/2014/main" id="{568EBAAF-078D-48A6-BFE1-CE47EBFB54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1">
                <a:extLst>
                  <a:ext uri="{FF2B5EF4-FFF2-40B4-BE49-F238E27FC236}">
                    <a16:creationId xmlns:a16="http://schemas.microsoft.com/office/drawing/2014/main" id="{DE380E9F-F0A2-455D-A197-CE32A0A6EC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2">
                <a:extLst>
                  <a:ext uri="{FF2B5EF4-FFF2-40B4-BE49-F238E27FC236}">
                    <a16:creationId xmlns:a16="http://schemas.microsoft.com/office/drawing/2014/main" id="{1A327D68-DAEC-415E-8D60-C1F7DA8BD3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3">
                <a:extLst>
                  <a:ext uri="{FF2B5EF4-FFF2-40B4-BE49-F238E27FC236}">
                    <a16:creationId xmlns:a16="http://schemas.microsoft.com/office/drawing/2014/main" id="{B577BE6F-2D0D-41EA-BADF-45B63D58B8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4">
                <a:extLst>
                  <a:ext uri="{FF2B5EF4-FFF2-40B4-BE49-F238E27FC236}">
                    <a16:creationId xmlns:a16="http://schemas.microsoft.com/office/drawing/2014/main" id="{12B70600-CDAC-4A19-9854-BBBD99C80A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5">
                <a:extLst>
                  <a:ext uri="{FF2B5EF4-FFF2-40B4-BE49-F238E27FC236}">
                    <a16:creationId xmlns:a16="http://schemas.microsoft.com/office/drawing/2014/main" id="{B47A8187-8256-4535-BFEC-C22004D4B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6">
                <a:extLst>
                  <a:ext uri="{FF2B5EF4-FFF2-40B4-BE49-F238E27FC236}">
                    <a16:creationId xmlns:a16="http://schemas.microsoft.com/office/drawing/2014/main" id="{627219FD-3F22-4FBD-AAF3-68B71ECF4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7">
                <a:extLst>
                  <a:ext uri="{FF2B5EF4-FFF2-40B4-BE49-F238E27FC236}">
                    <a16:creationId xmlns:a16="http://schemas.microsoft.com/office/drawing/2014/main" id="{D1C36E9D-39BF-4462-BF55-43899A5B98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8">
                <a:extLst>
                  <a:ext uri="{FF2B5EF4-FFF2-40B4-BE49-F238E27FC236}">
                    <a16:creationId xmlns:a16="http://schemas.microsoft.com/office/drawing/2014/main" id="{21AA8A84-462B-409D-A9C7-D6E01B4BC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9">
                <a:extLst>
                  <a:ext uri="{FF2B5EF4-FFF2-40B4-BE49-F238E27FC236}">
                    <a16:creationId xmlns:a16="http://schemas.microsoft.com/office/drawing/2014/main" id="{B3320CF2-8A2E-4E92-8A15-7BE7A55BAD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90">
                <a:extLst>
                  <a:ext uri="{FF2B5EF4-FFF2-40B4-BE49-F238E27FC236}">
                    <a16:creationId xmlns:a16="http://schemas.microsoft.com/office/drawing/2014/main" id="{35588BDD-84FF-4561-B833-2D9A366A5E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1">
                <a:extLst>
                  <a:ext uri="{FF2B5EF4-FFF2-40B4-BE49-F238E27FC236}">
                    <a16:creationId xmlns:a16="http://schemas.microsoft.com/office/drawing/2014/main" id="{54CE5210-E036-4A10-B912-28861B922A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2">
                <a:extLst>
                  <a:ext uri="{FF2B5EF4-FFF2-40B4-BE49-F238E27FC236}">
                    <a16:creationId xmlns:a16="http://schemas.microsoft.com/office/drawing/2014/main" id="{E0FD424B-38D2-4BFD-A70B-A18F77DE38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3">
                <a:extLst>
                  <a:ext uri="{FF2B5EF4-FFF2-40B4-BE49-F238E27FC236}">
                    <a16:creationId xmlns:a16="http://schemas.microsoft.com/office/drawing/2014/main" id="{A5D170F8-5454-455A-BA20-FDA6EE0077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4">
                <a:extLst>
                  <a:ext uri="{FF2B5EF4-FFF2-40B4-BE49-F238E27FC236}">
                    <a16:creationId xmlns:a16="http://schemas.microsoft.com/office/drawing/2014/main" id="{5EEBF361-DEB5-4CA4-94AA-E2090C5511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5">
                <a:extLst>
                  <a:ext uri="{FF2B5EF4-FFF2-40B4-BE49-F238E27FC236}">
                    <a16:creationId xmlns:a16="http://schemas.microsoft.com/office/drawing/2014/main" id="{38100B1B-723B-4CA6-8F8C-4763437C8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6">
                <a:extLst>
                  <a:ext uri="{FF2B5EF4-FFF2-40B4-BE49-F238E27FC236}">
                    <a16:creationId xmlns:a16="http://schemas.microsoft.com/office/drawing/2014/main" id="{DD202096-00B6-46FB-AAA3-3789996D00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7">
                <a:extLst>
                  <a:ext uri="{FF2B5EF4-FFF2-40B4-BE49-F238E27FC236}">
                    <a16:creationId xmlns:a16="http://schemas.microsoft.com/office/drawing/2014/main" id="{4B205A23-1748-4331-8482-10947EA120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8">
                <a:extLst>
                  <a:ext uri="{FF2B5EF4-FFF2-40B4-BE49-F238E27FC236}">
                    <a16:creationId xmlns:a16="http://schemas.microsoft.com/office/drawing/2014/main" id="{7929C4E0-39F1-4247-8BE9-9C54C90FC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9">
                <a:extLst>
                  <a:ext uri="{FF2B5EF4-FFF2-40B4-BE49-F238E27FC236}">
                    <a16:creationId xmlns:a16="http://schemas.microsoft.com/office/drawing/2014/main" id="{037E5E45-594A-4E96-9CC8-872F1118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00">
                <a:extLst>
                  <a:ext uri="{FF2B5EF4-FFF2-40B4-BE49-F238E27FC236}">
                    <a16:creationId xmlns:a16="http://schemas.microsoft.com/office/drawing/2014/main" id="{E986DAB7-9B0F-4DAE-A243-B88153C90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1">
                <a:extLst>
                  <a:ext uri="{FF2B5EF4-FFF2-40B4-BE49-F238E27FC236}">
                    <a16:creationId xmlns:a16="http://schemas.microsoft.com/office/drawing/2014/main" id="{BEB0B7C2-2F5B-4B9C-897A-4A51B85120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2">
                <a:extLst>
                  <a:ext uri="{FF2B5EF4-FFF2-40B4-BE49-F238E27FC236}">
                    <a16:creationId xmlns:a16="http://schemas.microsoft.com/office/drawing/2014/main" id="{96E28580-433C-40A0-80EC-E6BAF5450E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3">
                <a:extLst>
                  <a:ext uri="{FF2B5EF4-FFF2-40B4-BE49-F238E27FC236}">
                    <a16:creationId xmlns:a16="http://schemas.microsoft.com/office/drawing/2014/main" id="{3291B3CA-E4BC-40AC-A0A1-E1125ADDC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4">
                <a:extLst>
                  <a:ext uri="{FF2B5EF4-FFF2-40B4-BE49-F238E27FC236}">
                    <a16:creationId xmlns:a16="http://schemas.microsoft.com/office/drawing/2014/main" id="{0E3A748F-0BEE-4B15-81B1-D1A55041BE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5">
                <a:extLst>
                  <a:ext uri="{FF2B5EF4-FFF2-40B4-BE49-F238E27FC236}">
                    <a16:creationId xmlns:a16="http://schemas.microsoft.com/office/drawing/2014/main" id="{C7B6C1FA-5839-4F05-AA71-3B0CA96D65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6">
                <a:extLst>
                  <a:ext uri="{FF2B5EF4-FFF2-40B4-BE49-F238E27FC236}">
                    <a16:creationId xmlns:a16="http://schemas.microsoft.com/office/drawing/2014/main" id="{AF18AEF3-9185-454F-B49E-87B90FC02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7">
                <a:extLst>
                  <a:ext uri="{FF2B5EF4-FFF2-40B4-BE49-F238E27FC236}">
                    <a16:creationId xmlns:a16="http://schemas.microsoft.com/office/drawing/2014/main" id="{1CD8C5AB-FF5F-4AEA-BB32-FC9E5BBFD7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8">
                <a:extLst>
                  <a:ext uri="{FF2B5EF4-FFF2-40B4-BE49-F238E27FC236}">
                    <a16:creationId xmlns:a16="http://schemas.microsoft.com/office/drawing/2014/main" id="{26B398A2-C7FD-4986-82C0-7464FB012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9">
                <a:extLst>
                  <a:ext uri="{FF2B5EF4-FFF2-40B4-BE49-F238E27FC236}">
                    <a16:creationId xmlns:a16="http://schemas.microsoft.com/office/drawing/2014/main" id="{EAA15AF1-512E-43BB-B19D-93416AE60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10">
                <a:extLst>
                  <a:ext uri="{FF2B5EF4-FFF2-40B4-BE49-F238E27FC236}">
                    <a16:creationId xmlns:a16="http://schemas.microsoft.com/office/drawing/2014/main" id="{D474BA6D-20C0-449F-95A6-F356E52B5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1">
                <a:extLst>
                  <a:ext uri="{FF2B5EF4-FFF2-40B4-BE49-F238E27FC236}">
                    <a16:creationId xmlns:a16="http://schemas.microsoft.com/office/drawing/2014/main" id="{39825743-4626-4E66-A129-CC8152132B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2">
                <a:extLst>
                  <a:ext uri="{FF2B5EF4-FFF2-40B4-BE49-F238E27FC236}">
                    <a16:creationId xmlns:a16="http://schemas.microsoft.com/office/drawing/2014/main" id="{76E63148-341F-4844-95C1-881B7273E9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3">
                <a:extLst>
                  <a:ext uri="{FF2B5EF4-FFF2-40B4-BE49-F238E27FC236}">
                    <a16:creationId xmlns:a16="http://schemas.microsoft.com/office/drawing/2014/main" id="{9DF00BF6-90B8-4A67-BB37-717AFA6E95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4">
                <a:extLst>
                  <a:ext uri="{FF2B5EF4-FFF2-40B4-BE49-F238E27FC236}">
                    <a16:creationId xmlns:a16="http://schemas.microsoft.com/office/drawing/2014/main" id="{E6D41F55-4752-46FD-8A29-324FDA2FAD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5">
                <a:extLst>
                  <a:ext uri="{FF2B5EF4-FFF2-40B4-BE49-F238E27FC236}">
                    <a16:creationId xmlns:a16="http://schemas.microsoft.com/office/drawing/2014/main" id="{1F5E3E08-6212-4479-BEB1-B02AECE4F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6">
                <a:extLst>
                  <a:ext uri="{FF2B5EF4-FFF2-40B4-BE49-F238E27FC236}">
                    <a16:creationId xmlns:a16="http://schemas.microsoft.com/office/drawing/2014/main" id="{3961D6BA-3763-46AD-8573-5E05A05EC2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7">
                <a:extLst>
                  <a:ext uri="{FF2B5EF4-FFF2-40B4-BE49-F238E27FC236}">
                    <a16:creationId xmlns:a16="http://schemas.microsoft.com/office/drawing/2014/main" id="{9F3B156B-E2C3-4199-8717-492E6FFBF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8">
                <a:extLst>
                  <a:ext uri="{FF2B5EF4-FFF2-40B4-BE49-F238E27FC236}">
                    <a16:creationId xmlns:a16="http://schemas.microsoft.com/office/drawing/2014/main" id="{A1066EDA-DCEF-46CD-A310-3BFF10FD8C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9">
                <a:extLst>
                  <a:ext uri="{FF2B5EF4-FFF2-40B4-BE49-F238E27FC236}">
                    <a16:creationId xmlns:a16="http://schemas.microsoft.com/office/drawing/2014/main" id="{A75B6D2A-DD24-4240-8CBB-A7C3F05588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20">
                <a:extLst>
                  <a:ext uri="{FF2B5EF4-FFF2-40B4-BE49-F238E27FC236}">
                    <a16:creationId xmlns:a16="http://schemas.microsoft.com/office/drawing/2014/main" id="{E2A702B9-FED8-41A4-9CCF-CF58C9B917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1">
                <a:extLst>
                  <a:ext uri="{FF2B5EF4-FFF2-40B4-BE49-F238E27FC236}">
                    <a16:creationId xmlns:a16="http://schemas.microsoft.com/office/drawing/2014/main" id="{9638C70D-63C6-4CC4-A26A-21BEC74792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2">
                <a:extLst>
                  <a:ext uri="{FF2B5EF4-FFF2-40B4-BE49-F238E27FC236}">
                    <a16:creationId xmlns:a16="http://schemas.microsoft.com/office/drawing/2014/main" id="{3B1BE410-5F58-4135-987A-5C10E4C312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3">
                <a:extLst>
                  <a:ext uri="{FF2B5EF4-FFF2-40B4-BE49-F238E27FC236}">
                    <a16:creationId xmlns:a16="http://schemas.microsoft.com/office/drawing/2014/main" id="{34F8D4ED-BDDD-4B0C-B71C-33E2F30F8A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4">
                <a:extLst>
                  <a:ext uri="{FF2B5EF4-FFF2-40B4-BE49-F238E27FC236}">
                    <a16:creationId xmlns:a16="http://schemas.microsoft.com/office/drawing/2014/main" id="{20B654EC-B97A-46AB-9131-D57F9AF27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5">
                <a:extLst>
                  <a:ext uri="{FF2B5EF4-FFF2-40B4-BE49-F238E27FC236}">
                    <a16:creationId xmlns:a16="http://schemas.microsoft.com/office/drawing/2014/main" id="{D90B934D-713D-43E4-B6AB-CEAFB10966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6">
                <a:extLst>
                  <a:ext uri="{FF2B5EF4-FFF2-40B4-BE49-F238E27FC236}">
                    <a16:creationId xmlns:a16="http://schemas.microsoft.com/office/drawing/2014/main" id="{CE46A52D-68DE-4AF0-A881-BF2C058539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7">
                <a:extLst>
                  <a:ext uri="{FF2B5EF4-FFF2-40B4-BE49-F238E27FC236}">
                    <a16:creationId xmlns:a16="http://schemas.microsoft.com/office/drawing/2014/main" id="{A798D8E1-C4C2-429E-A395-F5C3843D2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8">
                <a:extLst>
                  <a:ext uri="{FF2B5EF4-FFF2-40B4-BE49-F238E27FC236}">
                    <a16:creationId xmlns:a16="http://schemas.microsoft.com/office/drawing/2014/main" id="{94337CC9-DBFF-4A45-A7DD-1ADFA10222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9">
                <a:extLst>
                  <a:ext uri="{FF2B5EF4-FFF2-40B4-BE49-F238E27FC236}">
                    <a16:creationId xmlns:a16="http://schemas.microsoft.com/office/drawing/2014/main" id="{469CB0B6-C3EC-4616-9F33-1F99D0AACE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30">
                <a:extLst>
                  <a:ext uri="{FF2B5EF4-FFF2-40B4-BE49-F238E27FC236}">
                    <a16:creationId xmlns:a16="http://schemas.microsoft.com/office/drawing/2014/main" id="{A8E8F95E-F4F0-4BE5-98FE-66A433830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1">
                <a:extLst>
                  <a:ext uri="{FF2B5EF4-FFF2-40B4-BE49-F238E27FC236}">
                    <a16:creationId xmlns:a16="http://schemas.microsoft.com/office/drawing/2014/main" id="{26701608-D28B-4654-8690-C5B1383F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2">
                <a:extLst>
                  <a:ext uri="{FF2B5EF4-FFF2-40B4-BE49-F238E27FC236}">
                    <a16:creationId xmlns:a16="http://schemas.microsoft.com/office/drawing/2014/main" id="{5D0C9194-4680-4C99-808A-D19B2933C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3">
                <a:extLst>
                  <a:ext uri="{FF2B5EF4-FFF2-40B4-BE49-F238E27FC236}">
                    <a16:creationId xmlns:a16="http://schemas.microsoft.com/office/drawing/2014/main" id="{1C7D02B7-DA26-4B32-99C9-52397236DD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4">
                <a:extLst>
                  <a:ext uri="{FF2B5EF4-FFF2-40B4-BE49-F238E27FC236}">
                    <a16:creationId xmlns:a16="http://schemas.microsoft.com/office/drawing/2014/main" id="{710756F7-67C3-47DF-95F0-1CB4A4F06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5">
                <a:extLst>
                  <a:ext uri="{FF2B5EF4-FFF2-40B4-BE49-F238E27FC236}">
                    <a16:creationId xmlns:a16="http://schemas.microsoft.com/office/drawing/2014/main" id="{030268F7-2F34-456C-8B85-81571FBE50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6">
                <a:extLst>
                  <a:ext uri="{FF2B5EF4-FFF2-40B4-BE49-F238E27FC236}">
                    <a16:creationId xmlns:a16="http://schemas.microsoft.com/office/drawing/2014/main" id="{CB1F7944-9B39-4AE4-8559-5832D31213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7">
                <a:extLst>
                  <a:ext uri="{FF2B5EF4-FFF2-40B4-BE49-F238E27FC236}">
                    <a16:creationId xmlns:a16="http://schemas.microsoft.com/office/drawing/2014/main" id="{FB8EA182-9711-451E-953F-B95027E541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8">
                <a:extLst>
                  <a:ext uri="{FF2B5EF4-FFF2-40B4-BE49-F238E27FC236}">
                    <a16:creationId xmlns:a16="http://schemas.microsoft.com/office/drawing/2014/main" id="{50DEA0EE-01D7-4304-BDC2-C245987DBB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9">
                <a:extLst>
                  <a:ext uri="{FF2B5EF4-FFF2-40B4-BE49-F238E27FC236}">
                    <a16:creationId xmlns:a16="http://schemas.microsoft.com/office/drawing/2014/main" id="{B0DC9C71-D41B-4A80-8B88-1692BA1ABC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0">
                <a:extLst>
                  <a:ext uri="{FF2B5EF4-FFF2-40B4-BE49-F238E27FC236}">
                    <a16:creationId xmlns:a16="http://schemas.microsoft.com/office/drawing/2014/main" id="{1ADFE766-6EBC-45A0-92D0-B1639BD514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1">
                <a:extLst>
                  <a:ext uri="{FF2B5EF4-FFF2-40B4-BE49-F238E27FC236}">
                    <a16:creationId xmlns:a16="http://schemas.microsoft.com/office/drawing/2014/main" id="{8CE7F51F-5767-4DDC-B68C-CB42BB637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2">
                <a:extLst>
                  <a:ext uri="{FF2B5EF4-FFF2-40B4-BE49-F238E27FC236}">
                    <a16:creationId xmlns:a16="http://schemas.microsoft.com/office/drawing/2014/main" id="{99E40C21-3569-4A29-99F2-4E461BA845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3">
                <a:extLst>
                  <a:ext uri="{FF2B5EF4-FFF2-40B4-BE49-F238E27FC236}">
                    <a16:creationId xmlns:a16="http://schemas.microsoft.com/office/drawing/2014/main" id="{5ED7FD0F-3A06-4AF6-BD4C-45F9A23682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4">
                <a:extLst>
                  <a:ext uri="{FF2B5EF4-FFF2-40B4-BE49-F238E27FC236}">
                    <a16:creationId xmlns:a16="http://schemas.microsoft.com/office/drawing/2014/main" id="{C9C55822-0114-4D60-B562-92E9C6FDC3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5">
                <a:extLst>
                  <a:ext uri="{FF2B5EF4-FFF2-40B4-BE49-F238E27FC236}">
                    <a16:creationId xmlns:a16="http://schemas.microsoft.com/office/drawing/2014/main" id="{0E562EEA-40B4-4328-916B-FFD754564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6">
                <a:extLst>
                  <a:ext uri="{FF2B5EF4-FFF2-40B4-BE49-F238E27FC236}">
                    <a16:creationId xmlns:a16="http://schemas.microsoft.com/office/drawing/2014/main" id="{F04C3603-3CCB-46C3-B402-FC0549C161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7">
                <a:extLst>
                  <a:ext uri="{FF2B5EF4-FFF2-40B4-BE49-F238E27FC236}">
                    <a16:creationId xmlns:a16="http://schemas.microsoft.com/office/drawing/2014/main" id="{76F3BCF2-B227-4997-B41D-C90B935333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8">
                <a:extLst>
                  <a:ext uri="{FF2B5EF4-FFF2-40B4-BE49-F238E27FC236}">
                    <a16:creationId xmlns:a16="http://schemas.microsoft.com/office/drawing/2014/main" id="{81C159A0-FE2E-48A5-B8BA-4D0D92CD4D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9">
                <a:extLst>
                  <a:ext uri="{FF2B5EF4-FFF2-40B4-BE49-F238E27FC236}">
                    <a16:creationId xmlns:a16="http://schemas.microsoft.com/office/drawing/2014/main" id="{922886A1-6C7C-4CCE-8253-34E190758A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50">
                <a:extLst>
                  <a:ext uri="{FF2B5EF4-FFF2-40B4-BE49-F238E27FC236}">
                    <a16:creationId xmlns:a16="http://schemas.microsoft.com/office/drawing/2014/main" id="{8DD75A7A-7696-4CC8-87F1-E959F142EA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1">
                <a:extLst>
                  <a:ext uri="{FF2B5EF4-FFF2-40B4-BE49-F238E27FC236}">
                    <a16:creationId xmlns:a16="http://schemas.microsoft.com/office/drawing/2014/main" id="{46D07B79-76B1-43A3-B5ED-13FDEF5279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2">
                <a:extLst>
                  <a:ext uri="{FF2B5EF4-FFF2-40B4-BE49-F238E27FC236}">
                    <a16:creationId xmlns:a16="http://schemas.microsoft.com/office/drawing/2014/main" id="{5D5BDC36-BFD2-41B3-9D3C-538BC54371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3">
                <a:extLst>
                  <a:ext uri="{FF2B5EF4-FFF2-40B4-BE49-F238E27FC236}">
                    <a16:creationId xmlns:a16="http://schemas.microsoft.com/office/drawing/2014/main" id="{67224EB4-582B-476A-A4B5-A1B630CC89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4">
                <a:extLst>
                  <a:ext uri="{FF2B5EF4-FFF2-40B4-BE49-F238E27FC236}">
                    <a16:creationId xmlns:a16="http://schemas.microsoft.com/office/drawing/2014/main" id="{683F886C-8EBD-434A-B0DB-9306284B4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5">
                <a:extLst>
                  <a:ext uri="{FF2B5EF4-FFF2-40B4-BE49-F238E27FC236}">
                    <a16:creationId xmlns:a16="http://schemas.microsoft.com/office/drawing/2014/main" id="{80D19D1C-3008-48D7-A256-9F0A1B94F9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6">
                <a:extLst>
                  <a:ext uri="{FF2B5EF4-FFF2-40B4-BE49-F238E27FC236}">
                    <a16:creationId xmlns:a16="http://schemas.microsoft.com/office/drawing/2014/main" id="{B0A181EE-0682-46FC-BFF8-70DD7CA943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7">
                <a:extLst>
                  <a:ext uri="{FF2B5EF4-FFF2-40B4-BE49-F238E27FC236}">
                    <a16:creationId xmlns:a16="http://schemas.microsoft.com/office/drawing/2014/main" id="{D2CDCA4D-0F0D-4B0C-B66B-5D39148F97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8">
                <a:extLst>
                  <a:ext uri="{FF2B5EF4-FFF2-40B4-BE49-F238E27FC236}">
                    <a16:creationId xmlns:a16="http://schemas.microsoft.com/office/drawing/2014/main" id="{90B64FD5-7064-4AB8-8366-E55CE5A36F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9">
                <a:extLst>
                  <a:ext uri="{FF2B5EF4-FFF2-40B4-BE49-F238E27FC236}">
                    <a16:creationId xmlns:a16="http://schemas.microsoft.com/office/drawing/2014/main" id="{0DD280A3-4713-4AA6-91F5-504C9FC587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60">
                <a:extLst>
                  <a:ext uri="{FF2B5EF4-FFF2-40B4-BE49-F238E27FC236}">
                    <a16:creationId xmlns:a16="http://schemas.microsoft.com/office/drawing/2014/main" id="{0CFBBAF7-043D-48F1-82CE-D336D8EF39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1">
                <a:extLst>
                  <a:ext uri="{FF2B5EF4-FFF2-40B4-BE49-F238E27FC236}">
                    <a16:creationId xmlns:a16="http://schemas.microsoft.com/office/drawing/2014/main" id="{F59317BD-489D-49AF-AE18-A9BC1A104E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2">
                <a:extLst>
                  <a:ext uri="{FF2B5EF4-FFF2-40B4-BE49-F238E27FC236}">
                    <a16:creationId xmlns:a16="http://schemas.microsoft.com/office/drawing/2014/main" id="{817C877C-D863-4DFE-9F4F-D4B56646C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3">
                <a:extLst>
                  <a:ext uri="{FF2B5EF4-FFF2-40B4-BE49-F238E27FC236}">
                    <a16:creationId xmlns:a16="http://schemas.microsoft.com/office/drawing/2014/main" id="{D47D5336-3BDE-4F90-84B3-8F7DB04C2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4">
                <a:extLst>
                  <a:ext uri="{FF2B5EF4-FFF2-40B4-BE49-F238E27FC236}">
                    <a16:creationId xmlns:a16="http://schemas.microsoft.com/office/drawing/2014/main" id="{760B0334-DB87-49FB-B0BE-917A873AE9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5">
                <a:extLst>
                  <a:ext uri="{FF2B5EF4-FFF2-40B4-BE49-F238E27FC236}">
                    <a16:creationId xmlns:a16="http://schemas.microsoft.com/office/drawing/2014/main" id="{EE013F09-5479-4E42-989A-09750346E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6">
                <a:extLst>
                  <a:ext uri="{FF2B5EF4-FFF2-40B4-BE49-F238E27FC236}">
                    <a16:creationId xmlns:a16="http://schemas.microsoft.com/office/drawing/2014/main" id="{CD8BDCBF-980D-4686-AFA3-07DE51E266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7">
                <a:extLst>
                  <a:ext uri="{FF2B5EF4-FFF2-40B4-BE49-F238E27FC236}">
                    <a16:creationId xmlns:a16="http://schemas.microsoft.com/office/drawing/2014/main" id="{03F4CF09-E2ED-401F-99AA-5BC741CF25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8">
                <a:extLst>
                  <a:ext uri="{FF2B5EF4-FFF2-40B4-BE49-F238E27FC236}">
                    <a16:creationId xmlns:a16="http://schemas.microsoft.com/office/drawing/2014/main" id="{C0C05583-EB81-4B3C-A2C4-B474F9EA36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9">
                <a:extLst>
                  <a:ext uri="{FF2B5EF4-FFF2-40B4-BE49-F238E27FC236}">
                    <a16:creationId xmlns:a16="http://schemas.microsoft.com/office/drawing/2014/main" id="{FD4BF185-2E28-487C-AB89-78DFFCFEB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70">
                <a:extLst>
                  <a:ext uri="{FF2B5EF4-FFF2-40B4-BE49-F238E27FC236}">
                    <a16:creationId xmlns:a16="http://schemas.microsoft.com/office/drawing/2014/main" id="{86CE10F9-CB01-4752-B9FC-49CB0C1950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1">
                <a:extLst>
                  <a:ext uri="{FF2B5EF4-FFF2-40B4-BE49-F238E27FC236}">
                    <a16:creationId xmlns:a16="http://schemas.microsoft.com/office/drawing/2014/main" id="{2CDCE47F-38FC-465D-9F7A-8A8506ED15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2">
                <a:extLst>
                  <a:ext uri="{FF2B5EF4-FFF2-40B4-BE49-F238E27FC236}">
                    <a16:creationId xmlns:a16="http://schemas.microsoft.com/office/drawing/2014/main" id="{1E2DC017-FB00-41D6-86CA-36D38D1C2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3">
                <a:extLst>
                  <a:ext uri="{FF2B5EF4-FFF2-40B4-BE49-F238E27FC236}">
                    <a16:creationId xmlns:a16="http://schemas.microsoft.com/office/drawing/2014/main" id="{BA33201B-1444-4592-AABC-10EA84B7F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4">
                <a:extLst>
                  <a:ext uri="{FF2B5EF4-FFF2-40B4-BE49-F238E27FC236}">
                    <a16:creationId xmlns:a16="http://schemas.microsoft.com/office/drawing/2014/main" id="{E314E508-B0CE-4F28-A961-EAE0865969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5">
                <a:extLst>
                  <a:ext uri="{FF2B5EF4-FFF2-40B4-BE49-F238E27FC236}">
                    <a16:creationId xmlns:a16="http://schemas.microsoft.com/office/drawing/2014/main" id="{A4B29ED5-8BA2-4D2A-AAAB-3E400FF3AC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6">
                <a:extLst>
                  <a:ext uri="{FF2B5EF4-FFF2-40B4-BE49-F238E27FC236}">
                    <a16:creationId xmlns:a16="http://schemas.microsoft.com/office/drawing/2014/main" id="{DC33E67C-A90A-451C-9A51-B403B6D6A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7">
                <a:extLst>
                  <a:ext uri="{FF2B5EF4-FFF2-40B4-BE49-F238E27FC236}">
                    <a16:creationId xmlns:a16="http://schemas.microsoft.com/office/drawing/2014/main" id="{2719A1DD-170B-4334-9860-0AE4FC8B17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8">
                <a:extLst>
                  <a:ext uri="{FF2B5EF4-FFF2-40B4-BE49-F238E27FC236}">
                    <a16:creationId xmlns:a16="http://schemas.microsoft.com/office/drawing/2014/main" id="{D1A72E64-9E70-4491-AE0E-826E0F919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9">
                <a:extLst>
                  <a:ext uri="{FF2B5EF4-FFF2-40B4-BE49-F238E27FC236}">
                    <a16:creationId xmlns:a16="http://schemas.microsoft.com/office/drawing/2014/main" id="{49C57BC2-D803-4BC9-A2B4-A5A094DA5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80">
                <a:extLst>
                  <a:ext uri="{FF2B5EF4-FFF2-40B4-BE49-F238E27FC236}">
                    <a16:creationId xmlns:a16="http://schemas.microsoft.com/office/drawing/2014/main" id="{05F7FF2A-3D9D-4987-83F8-B566D33C6F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1">
                <a:extLst>
                  <a:ext uri="{FF2B5EF4-FFF2-40B4-BE49-F238E27FC236}">
                    <a16:creationId xmlns:a16="http://schemas.microsoft.com/office/drawing/2014/main" id="{71431EF2-AAD4-4BF7-9039-93751E2117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2">
                <a:extLst>
                  <a:ext uri="{FF2B5EF4-FFF2-40B4-BE49-F238E27FC236}">
                    <a16:creationId xmlns:a16="http://schemas.microsoft.com/office/drawing/2014/main" id="{86BED762-1236-48D9-8583-0CDD1D10DD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3">
                <a:extLst>
                  <a:ext uri="{FF2B5EF4-FFF2-40B4-BE49-F238E27FC236}">
                    <a16:creationId xmlns:a16="http://schemas.microsoft.com/office/drawing/2014/main" id="{5D75A30E-EDCE-44D0-96AF-5E95129016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4">
                <a:extLst>
                  <a:ext uri="{FF2B5EF4-FFF2-40B4-BE49-F238E27FC236}">
                    <a16:creationId xmlns:a16="http://schemas.microsoft.com/office/drawing/2014/main" id="{13DA0A82-395A-460D-9424-BB6C5D6D19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5">
                <a:extLst>
                  <a:ext uri="{FF2B5EF4-FFF2-40B4-BE49-F238E27FC236}">
                    <a16:creationId xmlns:a16="http://schemas.microsoft.com/office/drawing/2014/main" id="{0A9CCD6D-6D80-43F4-82E0-B5250FC9AD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6">
                <a:extLst>
                  <a:ext uri="{FF2B5EF4-FFF2-40B4-BE49-F238E27FC236}">
                    <a16:creationId xmlns:a16="http://schemas.microsoft.com/office/drawing/2014/main" id="{4AC6186D-2B97-4E4E-94DD-782779D124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7">
                <a:extLst>
                  <a:ext uri="{FF2B5EF4-FFF2-40B4-BE49-F238E27FC236}">
                    <a16:creationId xmlns:a16="http://schemas.microsoft.com/office/drawing/2014/main" id="{96190FB3-0CA1-4314-B968-9201200CD7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8">
                <a:extLst>
                  <a:ext uri="{FF2B5EF4-FFF2-40B4-BE49-F238E27FC236}">
                    <a16:creationId xmlns:a16="http://schemas.microsoft.com/office/drawing/2014/main" id="{B31CA43D-F132-45FF-864A-675717E28C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9">
                <a:extLst>
                  <a:ext uri="{FF2B5EF4-FFF2-40B4-BE49-F238E27FC236}">
                    <a16:creationId xmlns:a16="http://schemas.microsoft.com/office/drawing/2014/main" id="{8890E694-D8EE-4B7A-9D19-ABCDBACBD4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90">
                <a:extLst>
                  <a:ext uri="{FF2B5EF4-FFF2-40B4-BE49-F238E27FC236}">
                    <a16:creationId xmlns:a16="http://schemas.microsoft.com/office/drawing/2014/main" id="{6E34B16F-95A0-4FF6-B6E6-1709A7808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1">
                <a:extLst>
                  <a:ext uri="{FF2B5EF4-FFF2-40B4-BE49-F238E27FC236}">
                    <a16:creationId xmlns:a16="http://schemas.microsoft.com/office/drawing/2014/main" id="{9189DAEB-CABB-497B-B45A-70C0EDCC7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2">
                <a:extLst>
                  <a:ext uri="{FF2B5EF4-FFF2-40B4-BE49-F238E27FC236}">
                    <a16:creationId xmlns:a16="http://schemas.microsoft.com/office/drawing/2014/main" id="{1F428E80-41FF-4F9F-84FD-1EAC5435C7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3">
                <a:extLst>
                  <a:ext uri="{FF2B5EF4-FFF2-40B4-BE49-F238E27FC236}">
                    <a16:creationId xmlns:a16="http://schemas.microsoft.com/office/drawing/2014/main" id="{D600A508-B024-439D-A435-8C3C82E62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4">
                <a:extLst>
                  <a:ext uri="{FF2B5EF4-FFF2-40B4-BE49-F238E27FC236}">
                    <a16:creationId xmlns:a16="http://schemas.microsoft.com/office/drawing/2014/main" id="{3C1ABEA8-3B5C-4FD2-B08A-898B0EFFFC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5">
                <a:extLst>
                  <a:ext uri="{FF2B5EF4-FFF2-40B4-BE49-F238E27FC236}">
                    <a16:creationId xmlns:a16="http://schemas.microsoft.com/office/drawing/2014/main" id="{FC45D7B8-CBFF-4348-A808-BF20EDF48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6">
                <a:extLst>
                  <a:ext uri="{FF2B5EF4-FFF2-40B4-BE49-F238E27FC236}">
                    <a16:creationId xmlns:a16="http://schemas.microsoft.com/office/drawing/2014/main" id="{619EA3FE-ECA2-4075-B68B-336054F54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7">
                <a:extLst>
                  <a:ext uri="{FF2B5EF4-FFF2-40B4-BE49-F238E27FC236}">
                    <a16:creationId xmlns:a16="http://schemas.microsoft.com/office/drawing/2014/main" id="{407A6F3E-B996-44FB-BDD7-416BC32C30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8">
                <a:extLst>
                  <a:ext uri="{FF2B5EF4-FFF2-40B4-BE49-F238E27FC236}">
                    <a16:creationId xmlns:a16="http://schemas.microsoft.com/office/drawing/2014/main" id="{89C5C443-4FF6-47C9-975C-CAC9ED1A6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9">
                <a:extLst>
                  <a:ext uri="{FF2B5EF4-FFF2-40B4-BE49-F238E27FC236}">
                    <a16:creationId xmlns:a16="http://schemas.microsoft.com/office/drawing/2014/main" id="{7AF81E3B-5B8B-4FA6-B9AD-5B0DD12409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200">
                <a:extLst>
                  <a:ext uri="{FF2B5EF4-FFF2-40B4-BE49-F238E27FC236}">
                    <a16:creationId xmlns:a16="http://schemas.microsoft.com/office/drawing/2014/main" id="{BCEF2F7A-B1DC-4EE7-B200-B35DFAFE8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1">
                <a:extLst>
                  <a:ext uri="{FF2B5EF4-FFF2-40B4-BE49-F238E27FC236}">
                    <a16:creationId xmlns:a16="http://schemas.microsoft.com/office/drawing/2014/main" id="{D1031529-B05B-4793-8A9D-40DBD0004C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2">
                <a:extLst>
                  <a:ext uri="{FF2B5EF4-FFF2-40B4-BE49-F238E27FC236}">
                    <a16:creationId xmlns:a16="http://schemas.microsoft.com/office/drawing/2014/main" id="{735B3303-1743-445E-A98C-72B1E78F19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3">
                <a:extLst>
                  <a:ext uri="{FF2B5EF4-FFF2-40B4-BE49-F238E27FC236}">
                    <a16:creationId xmlns:a16="http://schemas.microsoft.com/office/drawing/2014/main" id="{77658875-0051-491E-AA8B-38921E19B1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4">
                <a:extLst>
                  <a:ext uri="{FF2B5EF4-FFF2-40B4-BE49-F238E27FC236}">
                    <a16:creationId xmlns:a16="http://schemas.microsoft.com/office/drawing/2014/main" id="{3B175616-FCEB-474D-9A6A-A98B8327D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Freeform 206">
              <a:extLst>
                <a:ext uri="{FF2B5EF4-FFF2-40B4-BE49-F238E27FC236}">
                  <a16:creationId xmlns:a16="http://schemas.microsoft.com/office/drawing/2014/main" id="{DA776A13-48BC-4CAA-A923-3801572E1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7">
              <a:extLst>
                <a:ext uri="{FF2B5EF4-FFF2-40B4-BE49-F238E27FC236}">
                  <a16:creationId xmlns:a16="http://schemas.microsoft.com/office/drawing/2014/main" id="{2D77AFD6-AA6F-4378-A793-80944F5BA0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8">
              <a:extLst>
                <a:ext uri="{FF2B5EF4-FFF2-40B4-BE49-F238E27FC236}">
                  <a16:creationId xmlns:a16="http://schemas.microsoft.com/office/drawing/2014/main" id="{85307FB9-9BDF-404F-B05F-990351F9D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29C3ACE8-0839-40D1-A1B3-DF2E36EB1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0">
              <a:extLst>
                <a:ext uri="{FF2B5EF4-FFF2-40B4-BE49-F238E27FC236}">
                  <a16:creationId xmlns:a16="http://schemas.microsoft.com/office/drawing/2014/main" id="{77498E7E-546E-45C6-B9BA-5C20CEBD36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1">
              <a:extLst>
                <a:ext uri="{FF2B5EF4-FFF2-40B4-BE49-F238E27FC236}">
                  <a16:creationId xmlns:a16="http://schemas.microsoft.com/office/drawing/2014/main" id="{CA696B4B-E1C4-4841-8F21-A12798A57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2">
              <a:extLst>
                <a:ext uri="{FF2B5EF4-FFF2-40B4-BE49-F238E27FC236}">
                  <a16:creationId xmlns:a16="http://schemas.microsoft.com/office/drawing/2014/main" id="{B2701F59-E94A-4E60-9DF4-546C12405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3">
              <a:extLst>
                <a:ext uri="{FF2B5EF4-FFF2-40B4-BE49-F238E27FC236}">
                  <a16:creationId xmlns:a16="http://schemas.microsoft.com/office/drawing/2014/main" id="{E4EBB558-D4F3-4B18-9E22-9B5A2FF991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4">
              <a:extLst>
                <a:ext uri="{FF2B5EF4-FFF2-40B4-BE49-F238E27FC236}">
                  <a16:creationId xmlns:a16="http://schemas.microsoft.com/office/drawing/2014/main" id="{218FDDDF-6E9E-4429-B66B-53AFD235A5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5">
              <a:extLst>
                <a:ext uri="{FF2B5EF4-FFF2-40B4-BE49-F238E27FC236}">
                  <a16:creationId xmlns:a16="http://schemas.microsoft.com/office/drawing/2014/main" id="{31B3EF16-7181-4B91-A01A-15A99C672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6">
              <a:extLst>
                <a:ext uri="{FF2B5EF4-FFF2-40B4-BE49-F238E27FC236}">
                  <a16:creationId xmlns:a16="http://schemas.microsoft.com/office/drawing/2014/main" id="{51AA0EDA-0E98-49BD-8BC7-E01819499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7">
              <a:extLst>
                <a:ext uri="{FF2B5EF4-FFF2-40B4-BE49-F238E27FC236}">
                  <a16:creationId xmlns:a16="http://schemas.microsoft.com/office/drawing/2014/main" id="{4B1F368E-C7EB-4298-9B77-8098857B9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8">
              <a:extLst>
                <a:ext uri="{FF2B5EF4-FFF2-40B4-BE49-F238E27FC236}">
                  <a16:creationId xmlns:a16="http://schemas.microsoft.com/office/drawing/2014/main" id="{F17DCB0D-AE59-471A-8A20-708B6CAD8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9">
              <a:extLst>
                <a:ext uri="{FF2B5EF4-FFF2-40B4-BE49-F238E27FC236}">
                  <a16:creationId xmlns:a16="http://schemas.microsoft.com/office/drawing/2014/main" id="{6EAF0239-BBC1-4518-B847-332DF48434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0">
              <a:extLst>
                <a:ext uri="{FF2B5EF4-FFF2-40B4-BE49-F238E27FC236}">
                  <a16:creationId xmlns:a16="http://schemas.microsoft.com/office/drawing/2014/main" id="{05223AC1-7036-480E-B31F-D02B6963FB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1">
              <a:extLst>
                <a:ext uri="{FF2B5EF4-FFF2-40B4-BE49-F238E27FC236}">
                  <a16:creationId xmlns:a16="http://schemas.microsoft.com/office/drawing/2014/main" id="{B9F9F02A-238B-4FCE-A496-86ABF9FE57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2">
              <a:extLst>
                <a:ext uri="{FF2B5EF4-FFF2-40B4-BE49-F238E27FC236}">
                  <a16:creationId xmlns:a16="http://schemas.microsoft.com/office/drawing/2014/main" id="{4D1DB967-573E-4BDD-8FE3-CF5C3A5155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3">
              <a:extLst>
                <a:ext uri="{FF2B5EF4-FFF2-40B4-BE49-F238E27FC236}">
                  <a16:creationId xmlns:a16="http://schemas.microsoft.com/office/drawing/2014/main" id="{DE463C9F-9EF3-4F15-BBDC-A4D633BF8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4">
              <a:extLst>
                <a:ext uri="{FF2B5EF4-FFF2-40B4-BE49-F238E27FC236}">
                  <a16:creationId xmlns:a16="http://schemas.microsoft.com/office/drawing/2014/main" id="{20DA6EF0-DB39-429A-8467-F84664768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5">
              <a:extLst>
                <a:ext uri="{FF2B5EF4-FFF2-40B4-BE49-F238E27FC236}">
                  <a16:creationId xmlns:a16="http://schemas.microsoft.com/office/drawing/2014/main" id="{603696DE-85C5-4665-ACE1-7A4ED0E06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6">
              <a:extLst>
                <a:ext uri="{FF2B5EF4-FFF2-40B4-BE49-F238E27FC236}">
                  <a16:creationId xmlns:a16="http://schemas.microsoft.com/office/drawing/2014/main" id="{1047FFBB-FF16-4A64-B029-91A0A27EF9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7">
              <a:extLst>
                <a:ext uri="{FF2B5EF4-FFF2-40B4-BE49-F238E27FC236}">
                  <a16:creationId xmlns:a16="http://schemas.microsoft.com/office/drawing/2014/main" id="{DBF9B8A5-8272-47EA-A89D-B3BF377F5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8">
              <a:extLst>
                <a:ext uri="{FF2B5EF4-FFF2-40B4-BE49-F238E27FC236}">
                  <a16:creationId xmlns:a16="http://schemas.microsoft.com/office/drawing/2014/main" id="{EA5AA9D7-689E-4137-AC89-0CAFD2C49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9">
              <a:extLst>
                <a:ext uri="{FF2B5EF4-FFF2-40B4-BE49-F238E27FC236}">
                  <a16:creationId xmlns:a16="http://schemas.microsoft.com/office/drawing/2014/main" id="{3025831A-3ABB-4212-92BE-6F1C40E2F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0">
              <a:extLst>
                <a:ext uri="{FF2B5EF4-FFF2-40B4-BE49-F238E27FC236}">
                  <a16:creationId xmlns:a16="http://schemas.microsoft.com/office/drawing/2014/main" id="{3868FDC7-C69A-4DE1-AABA-7B01B0E8C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1">
              <a:extLst>
                <a:ext uri="{FF2B5EF4-FFF2-40B4-BE49-F238E27FC236}">
                  <a16:creationId xmlns:a16="http://schemas.microsoft.com/office/drawing/2014/main" id="{829E4E28-1570-4C53-8A46-FEB013598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2">
              <a:extLst>
                <a:ext uri="{FF2B5EF4-FFF2-40B4-BE49-F238E27FC236}">
                  <a16:creationId xmlns:a16="http://schemas.microsoft.com/office/drawing/2014/main" id="{3E50CD8B-8CAE-4E30-8F18-73C111A78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3">
              <a:extLst>
                <a:ext uri="{FF2B5EF4-FFF2-40B4-BE49-F238E27FC236}">
                  <a16:creationId xmlns:a16="http://schemas.microsoft.com/office/drawing/2014/main" id="{DC0AA310-A9D4-4FD2-8B80-BCA5F8E98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4">
              <a:extLst>
                <a:ext uri="{FF2B5EF4-FFF2-40B4-BE49-F238E27FC236}">
                  <a16:creationId xmlns:a16="http://schemas.microsoft.com/office/drawing/2014/main" id="{48475598-76A7-4089-81A1-E07F5732B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5">
              <a:extLst>
                <a:ext uri="{FF2B5EF4-FFF2-40B4-BE49-F238E27FC236}">
                  <a16:creationId xmlns:a16="http://schemas.microsoft.com/office/drawing/2014/main" id="{448DCFE9-17B6-483B-91FB-59B27AEBB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6">
              <a:extLst>
                <a:ext uri="{FF2B5EF4-FFF2-40B4-BE49-F238E27FC236}">
                  <a16:creationId xmlns:a16="http://schemas.microsoft.com/office/drawing/2014/main" id="{A5FC8B8E-10DD-4987-8B33-3086BED9F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7">
              <a:extLst>
                <a:ext uri="{FF2B5EF4-FFF2-40B4-BE49-F238E27FC236}">
                  <a16:creationId xmlns:a16="http://schemas.microsoft.com/office/drawing/2014/main" id="{E5876D55-A336-44E0-B7A4-7DEABA514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8">
              <a:extLst>
                <a:ext uri="{FF2B5EF4-FFF2-40B4-BE49-F238E27FC236}">
                  <a16:creationId xmlns:a16="http://schemas.microsoft.com/office/drawing/2014/main" id="{FA61994A-D9FC-492D-BCDF-F101DED2BA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9">
              <a:extLst>
                <a:ext uri="{FF2B5EF4-FFF2-40B4-BE49-F238E27FC236}">
                  <a16:creationId xmlns:a16="http://schemas.microsoft.com/office/drawing/2014/main" id="{473A44AC-FD56-465B-8664-E099F2FD3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0">
              <a:extLst>
                <a:ext uri="{FF2B5EF4-FFF2-40B4-BE49-F238E27FC236}">
                  <a16:creationId xmlns:a16="http://schemas.microsoft.com/office/drawing/2014/main" id="{B7864562-2FC2-4F80-9F50-0706B74C9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1">
              <a:extLst>
                <a:ext uri="{FF2B5EF4-FFF2-40B4-BE49-F238E27FC236}">
                  <a16:creationId xmlns:a16="http://schemas.microsoft.com/office/drawing/2014/main" id="{C6B51F14-EBFB-475D-9C34-A05B9A82EE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2">
              <a:extLst>
                <a:ext uri="{FF2B5EF4-FFF2-40B4-BE49-F238E27FC236}">
                  <a16:creationId xmlns:a16="http://schemas.microsoft.com/office/drawing/2014/main" id="{DCC66043-E4C8-49C8-9E19-83695EE89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3">
              <a:extLst>
                <a:ext uri="{FF2B5EF4-FFF2-40B4-BE49-F238E27FC236}">
                  <a16:creationId xmlns:a16="http://schemas.microsoft.com/office/drawing/2014/main" id="{7ABFF118-AC3F-4D49-8FDE-13CDBFC3C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4">
              <a:extLst>
                <a:ext uri="{FF2B5EF4-FFF2-40B4-BE49-F238E27FC236}">
                  <a16:creationId xmlns:a16="http://schemas.microsoft.com/office/drawing/2014/main" id="{A3664C30-C2AA-4612-9913-4126D97B0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5">
              <a:extLst>
                <a:ext uri="{FF2B5EF4-FFF2-40B4-BE49-F238E27FC236}">
                  <a16:creationId xmlns:a16="http://schemas.microsoft.com/office/drawing/2014/main" id="{F07003EB-5208-4681-8968-4863B101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6">
              <a:extLst>
                <a:ext uri="{FF2B5EF4-FFF2-40B4-BE49-F238E27FC236}">
                  <a16:creationId xmlns:a16="http://schemas.microsoft.com/office/drawing/2014/main" id="{8F2F0586-3F0A-4D72-BF4C-8BDEFC2C5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7">
              <a:extLst>
                <a:ext uri="{FF2B5EF4-FFF2-40B4-BE49-F238E27FC236}">
                  <a16:creationId xmlns:a16="http://schemas.microsoft.com/office/drawing/2014/main" id="{7588D492-7ED2-4007-8B14-5C1278FEA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8">
              <a:extLst>
                <a:ext uri="{FF2B5EF4-FFF2-40B4-BE49-F238E27FC236}">
                  <a16:creationId xmlns:a16="http://schemas.microsoft.com/office/drawing/2014/main" id="{1BEA506B-55A7-4104-BD7C-F1AC443A1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9">
              <a:extLst>
                <a:ext uri="{FF2B5EF4-FFF2-40B4-BE49-F238E27FC236}">
                  <a16:creationId xmlns:a16="http://schemas.microsoft.com/office/drawing/2014/main" id="{37BE08CB-9C1C-41F0-A1F6-EE3D20EBA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0">
              <a:extLst>
                <a:ext uri="{FF2B5EF4-FFF2-40B4-BE49-F238E27FC236}">
                  <a16:creationId xmlns:a16="http://schemas.microsoft.com/office/drawing/2014/main" id="{B0FD020C-B5A5-4491-AF10-F0E6AB79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1">
              <a:extLst>
                <a:ext uri="{FF2B5EF4-FFF2-40B4-BE49-F238E27FC236}">
                  <a16:creationId xmlns:a16="http://schemas.microsoft.com/office/drawing/2014/main" id="{ACEAD2C4-BF3D-41AD-9104-38694D164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2">
              <a:extLst>
                <a:ext uri="{FF2B5EF4-FFF2-40B4-BE49-F238E27FC236}">
                  <a16:creationId xmlns:a16="http://schemas.microsoft.com/office/drawing/2014/main" id="{93EC51B7-6BBC-4FF3-8089-99334B556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3">
              <a:extLst>
                <a:ext uri="{FF2B5EF4-FFF2-40B4-BE49-F238E27FC236}">
                  <a16:creationId xmlns:a16="http://schemas.microsoft.com/office/drawing/2014/main" id="{9B025307-6578-4ED7-A85B-0DDC8E26C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4">
              <a:extLst>
                <a:ext uri="{FF2B5EF4-FFF2-40B4-BE49-F238E27FC236}">
                  <a16:creationId xmlns:a16="http://schemas.microsoft.com/office/drawing/2014/main" id="{59D0C5C8-84DC-41E1-864E-D248E0F26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5">
              <a:extLst>
                <a:ext uri="{FF2B5EF4-FFF2-40B4-BE49-F238E27FC236}">
                  <a16:creationId xmlns:a16="http://schemas.microsoft.com/office/drawing/2014/main" id="{99A90DAF-6644-40B4-98EF-B76124B05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6">
              <a:extLst>
                <a:ext uri="{FF2B5EF4-FFF2-40B4-BE49-F238E27FC236}">
                  <a16:creationId xmlns:a16="http://schemas.microsoft.com/office/drawing/2014/main" id="{C12832FE-E7DB-4DB1-BA83-1A08F9524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7">
              <a:extLst>
                <a:ext uri="{FF2B5EF4-FFF2-40B4-BE49-F238E27FC236}">
                  <a16:creationId xmlns:a16="http://schemas.microsoft.com/office/drawing/2014/main" id="{9840123A-33F7-4A6D-8C3E-F967CEE789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8">
              <a:extLst>
                <a:ext uri="{FF2B5EF4-FFF2-40B4-BE49-F238E27FC236}">
                  <a16:creationId xmlns:a16="http://schemas.microsoft.com/office/drawing/2014/main" id="{7F991889-D105-4013-8C6A-593B988A4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9">
              <a:extLst>
                <a:ext uri="{FF2B5EF4-FFF2-40B4-BE49-F238E27FC236}">
                  <a16:creationId xmlns:a16="http://schemas.microsoft.com/office/drawing/2014/main" id="{B823DC60-2CEC-4D32-B8A3-A070D8B4F9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60">
              <a:extLst>
                <a:ext uri="{FF2B5EF4-FFF2-40B4-BE49-F238E27FC236}">
                  <a16:creationId xmlns:a16="http://schemas.microsoft.com/office/drawing/2014/main" id="{D9F30631-3A4E-48BB-B0EE-E7EF2DC96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1">
              <a:extLst>
                <a:ext uri="{FF2B5EF4-FFF2-40B4-BE49-F238E27FC236}">
                  <a16:creationId xmlns:a16="http://schemas.microsoft.com/office/drawing/2014/main" id="{09C3D8D1-C22E-4BC1-80AB-567FDE10A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2">
              <a:extLst>
                <a:ext uri="{FF2B5EF4-FFF2-40B4-BE49-F238E27FC236}">
                  <a16:creationId xmlns:a16="http://schemas.microsoft.com/office/drawing/2014/main" id="{131F39FF-1032-4546-BE5A-A6186CD49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3">
              <a:extLst>
                <a:ext uri="{FF2B5EF4-FFF2-40B4-BE49-F238E27FC236}">
                  <a16:creationId xmlns:a16="http://schemas.microsoft.com/office/drawing/2014/main" id="{9E5BF464-6367-44B9-8E85-702A3B9954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4">
              <a:extLst>
                <a:ext uri="{FF2B5EF4-FFF2-40B4-BE49-F238E27FC236}">
                  <a16:creationId xmlns:a16="http://schemas.microsoft.com/office/drawing/2014/main" id="{1763C26E-C32C-4CF2-B6EA-02F297511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5">
              <a:extLst>
                <a:ext uri="{FF2B5EF4-FFF2-40B4-BE49-F238E27FC236}">
                  <a16:creationId xmlns:a16="http://schemas.microsoft.com/office/drawing/2014/main" id="{C9A732CB-002A-4223-A96C-6979B2C09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6">
              <a:extLst>
                <a:ext uri="{FF2B5EF4-FFF2-40B4-BE49-F238E27FC236}">
                  <a16:creationId xmlns:a16="http://schemas.microsoft.com/office/drawing/2014/main" id="{1489E6F4-0313-4A33-86BD-B6D44B57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7">
              <a:extLst>
                <a:ext uri="{FF2B5EF4-FFF2-40B4-BE49-F238E27FC236}">
                  <a16:creationId xmlns:a16="http://schemas.microsoft.com/office/drawing/2014/main" id="{3B4EAD0A-08E2-4C96-A68A-1FD261F28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8">
              <a:extLst>
                <a:ext uri="{FF2B5EF4-FFF2-40B4-BE49-F238E27FC236}">
                  <a16:creationId xmlns:a16="http://schemas.microsoft.com/office/drawing/2014/main" id="{BE032696-7D94-45D1-A846-33A34ADD3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9">
              <a:extLst>
                <a:ext uri="{FF2B5EF4-FFF2-40B4-BE49-F238E27FC236}">
                  <a16:creationId xmlns:a16="http://schemas.microsoft.com/office/drawing/2014/main" id="{2072B0DB-431B-4FF5-8A75-0039DC3D0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0">
              <a:extLst>
                <a:ext uri="{FF2B5EF4-FFF2-40B4-BE49-F238E27FC236}">
                  <a16:creationId xmlns:a16="http://schemas.microsoft.com/office/drawing/2014/main" id="{7698EF44-6425-4CA6-846F-DDBD77C13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1">
              <a:extLst>
                <a:ext uri="{FF2B5EF4-FFF2-40B4-BE49-F238E27FC236}">
                  <a16:creationId xmlns:a16="http://schemas.microsoft.com/office/drawing/2014/main" id="{491FF2E6-4771-4E3A-9698-37A747587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2">
              <a:extLst>
                <a:ext uri="{FF2B5EF4-FFF2-40B4-BE49-F238E27FC236}">
                  <a16:creationId xmlns:a16="http://schemas.microsoft.com/office/drawing/2014/main" id="{54407076-3B72-4870-889D-E62A7FBCB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3">
              <a:extLst>
                <a:ext uri="{FF2B5EF4-FFF2-40B4-BE49-F238E27FC236}">
                  <a16:creationId xmlns:a16="http://schemas.microsoft.com/office/drawing/2014/main" id="{FB78CE3F-BE8C-4D9F-A028-204A3EC5F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4">
              <a:extLst>
                <a:ext uri="{FF2B5EF4-FFF2-40B4-BE49-F238E27FC236}">
                  <a16:creationId xmlns:a16="http://schemas.microsoft.com/office/drawing/2014/main" id="{C4C1F3CA-D67D-43E2-8BC2-7672E24AD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5">
              <a:extLst>
                <a:ext uri="{FF2B5EF4-FFF2-40B4-BE49-F238E27FC236}">
                  <a16:creationId xmlns:a16="http://schemas.microsoft.com/office/drawing/2014/main" id="{528BBB8F-DFF2-4EFE-BFE6-FA640516E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6">
              <a:extLst>
                <a:ext uri="{FF2B5EF4-FFF2-40B4-BE49-F238E27FC236}">
                  <a16:creationId xmlns:a16="http://schemas.microsoft.com/office/drawing/2014/main" id="{CBD2AFE2-425C-4042-9963-0DC57980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7">
              <a:extLst>
                <a:ext uri="{FF2B5EF4-FFF2-40B4-BE49-F238E27FC236}">
                  <a16:creationId xmlns:a16="http://schemas.microsoft.com/office/drawing/2014/main" id="{1504AD76-F68B-41DB-8F1B-A5B19EF7F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8">
              <a:extLst>
                <a:ext uri="{FF2B5EF4-FFF2-40B4-BE49-F238E27FC236}">
                  <a16:creationId xmlns:a16="http://schemas.microsoft.com/office/drawing/2014/main" id="{E8F5EBDE-2C7B-4A12-BFDC-1A6C52531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9">
              <a:extLst>
                <a:ext uri="{FF2B5EF4-FFF2-40B4-BE49-F238E27FC236}">
                  <a16:creationId xmlns:a16="http://schemas.microsoft.com/office/drawing/2014/main" id="{04F7ACD1-0D71-40F8-BD4F-7AE26372BA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80">
              <a:extLst>
                <a:ext uri="{FF2B5EF4-FFF2-40B4-BE49-F238E27FC236}">
                  <a16:creationId xmlns:a16="http://schemas.microsoft.com/office/drawing/2014/main" id="{3DB00D8F-0CDD-49E3-8684-70C3AC64F9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1">
              <a:extLst>
                <a:ext uri="{FF2B5EF4-FFF2-40B4-BE49-F238E27FC236}">
                  <a16:creationId xmlns:a16="http://schemas.microsoft.com/office/drawing/2014/main" id="{27AE7F35-3C9D-4A88-831E-419F317C9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2">
              <a:extLst>
                <a:ext uri="{FF2B5EF4-FFF2-40B4-BE49-F238E27FC236}">
                  <a16:creationId xmlns:a16="http://schemas.microsoft.com/office/drawing/2014/main" id="{5989A34B-C156-45A0-8E78-C9F3DA21A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3">
              <a:extLst>
                <a:ext uri="{FF2B5EF4-FFF2-40B4-BE49-F238E27FC236}">
                  <a16:creationId xmlns:a16="http://schemas.microsoft.com/office/drawing/2014/main" id="{B3D5C21F-33FE-4A08-8D3C-8724B8431A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4">
              <a:extLst>
                <a:ext uri="{FF2B5EF4-FFF2-40B4-BE49-F238E27FC236}">
                  <a16:creationId xmlns:a16="http://schemas.microsoft.com/office/drawing/2014/main" id="{F408A1BE-FE79-48DF-A5F3-8937DB2386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5">
              <a:extLst>
                <a:ext uri="{FF2B5EF4-FFF2-40B4-BE49-F238E27FC236}">
                  <a16:creationId xmlns:a16="http://schemas.microsoft.com/office/drawing/2014/main" id="{F403099D-EC73-41AD-8549-CCAE924B49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6">
              <a:extLst>
                <a:ext uri="{FF2B5EF4-FFF2-40B4-BE49-F238E27FC236}">
                  <a16:creationId xmlns:a16="http://schemas.microsoft.com/office/drawing/2014/main" id="{317D59D3-10FF-4095-88D1-D0C5011EDB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7">
              <a:extLst>
                <a:ext uri="{FF2B5EF4-FFF2-40B4-BE49-F238E27FC236}">
                  <a16:creationId xmlns:a16="http://schemas.microsoft.com/office/drawing/2014/main" id="{B7488022-15FD-43C1-A7D2-361FF0AB50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8">
              <a:extLst>
                <a:ext uri="{FF2B5EF4-FFF2-40B4-BE49-F238E27FC236}">
                  <a16:creationId xmlns:a16="http://schemas.microsoft.com/office/drawing/2014/main" id="{DDF2BCCB-B131-4959-971F-D92A9F5A6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9">
              <a:extLst>
                <a:ext uri="{FF2B5EF4-FFF2-40B4-BE49-F238E27FC236}">
                  <a16:creationId xmlns:a16="http://schemas.microsoft.com/office/drawing/2014/main" id="{40BF592D-B3BE-47F4-9ACF-3D5561DE43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90">
              <a:extLst>
                <a:ext uri="{FF2B5EF4-FFF2-40B4-BE49-F238E27FC236}">
                  <a16:creationId xmlns:a16="http://schemas.microsoft.com/office/drawing/2014/main" id="{29745BCC-F23E-40C6-9B3F-F6AB117F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1">
              <a:extLst>
                <a:ext uri="{FF2B5EF4-FFF2-40B4-BE49-F238E27FC236}">
                  <a16:creationId xmlns:a16="http://schemas.microsoft.com/office/drawing/2014/main" id="{B58FAEBE-DF6B-4452-B287-8411CB8F49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2">
              <a:extLst>
                <a:ext uri="{FF2B5EF4-FFF2-40B4-BE49-F238E27FC236}">
                  <a16:creationId xmlns:a16="http://schemas.microsoft.com/office/drawing/2014/main" id="{AE52DC58-07FD-41D1-BA1C-901E5D6DC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3">
              <a:extLst>
                <a:ext uri="{FF2B5EF4-FFF2-40B4-BE49-F238E27FC236}">
                  <a16:creationId xmlns:a16="http://schemas.microsoft.com/office/drawing/2014/main" id="{AEB4F28D-465A-42C9-81F6-82470991A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4">
              <a:extLst>
                <a:ext uri="{FF2B5EF4-FFF2-40B4-BE49-F238E27FC236}">
                  <a16:creationId xmlns:a16="http://schemas.microsoft.com/office/drawing/2014/main" id="{DA2EF04D-49A2-4DBD-9492-00BB4DDE45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5">
              <a:extLst>
                <a:ext uri="{FF2B5EF4-FFF2-40B4-BE49-F238E27FC236}">
                  <a16:creationId xmlns:a16="http://schemas.microsoft.com/office/drawing/2014/main" id="{6A4799C1-8D3B-4444-BA67-B99936C4FB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6">
              <a:extLst>
                <a:ext uri="{FF2B5EF4-FFF2-40B4-BE49-F238E27FC236}">
                  <a16:creationId xmlns:a16="http://schemas.microsoft.com/office/drawing/2014/main" id="{AEA8EE0D-CF16-4167-BB4F-C5060444E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7">
              <a:extLst>
                <a:ext uri="{FF2B5EF4-FFF2-40B4-BE49-F238E27FC236}">
                  <a16:creationId xmlns:a16="http://schemas.microsoft.com/office/drawing/2014/main" id="{9A8EC69E-8D47-48D3-859A-CDE9D89F20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8">
              <a:extLst>
                <a:ext uri="{FF2B5EF4-FFF2-40B4-BE49-F238E27FC236}">
                  <a16:creationId xmlns:a16="http://schemas.microsoft.com/office/drawing/2014/main" id="{F5B1A3F9-7557-4A27-A22D-7D1A7390CE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9">
              <a:extLst>
                <a:ext uri="{FF2B5EF4-FFF2-40B4-BE49-F238E27FC236}">
                  <a16:creationId xmlns:a16="http://schemas.microsoft.com/office/drawing/2014/main" id="{66B2B12E-8A7F-4784-B857-53495185D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00">
              <a:extLst>
                <a:ext uri="{FF2B5EF4-FFF2-40B4-BE49-F238E27FC236}">
                  <a16:creationId xmlns:a16="http://schemas.microsoft.com/office/drawing/2014/main" id="{50404DAB-CDAD-4470-AF12-D0DE4A39B6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1">
              <a:extLst>
                <a:ext uri="{FF2B5EF4-FFF2-40B4-BE49-F238E27FC236}">
                  <a16:creationId xmlns:a16="http://schemas.microsoft.com/office/drawing/2014/main" id="{1AE2EB5D-F747-40A8-9223-5C81532A2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2">
              <a:extLst>
                <a:ext uri="{FF2B5EF4-FFF2-40B4-BE49-F238E27FC236}">
                  <a16:creationId xmlns:a16="http://schemas.microsoft.com/office/drawing/2014/main" id="{5701E320-C8A4-494D-AA70-774D6CB6A0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3">
              <a:extLst>
                <a:ext uri="{FF2B5EF4-FFF2-40B4-BE49-F238E27FC236}">
                  <a16:creationId xmlns:a16="http://schemas.microsoft.com/office/drawing/2014/main" id="{7BD927AA-A2C5-46F9-B779-CDCDDB0181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4">
              <a:extLst>
                <a:ext uri="{FF2B5EF4-FFF2-40B4-BE49-F238E27FC236}">
                  <a16:creationId xmlns:a16="http://schemas.microsoft.com/office/drawing/2014/main" id="{9AC0A2BA-CEAE-4FB9-BDA5-642165826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5">
              <a:extLst>
                <a:ext uri="{FF2B5EF4-FFF2-40B4-BE49-F238E27FC236}">
                  <a16:creationId xmlns:a16="http://schemas.microsoft.com/office/drawing/2014/main" id="{BAFB15D6-9B04-4ED3-AEDB-6D5BF645EE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2024/3/12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8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0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3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4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5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9.xml"/><Relationship Id="rId7" Type="http://schemas.openxmlformats.org/officeDocument/2006/relationships/image" Target="../media/image11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wmf"/><Relationship Id="rId2" Type="http://schemas.openxmlformats.org/officeDocument/2006/relationships/tags" Target="../tags/tag7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0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84.xml"/><Relationship Id="rId7" Type="http://schemas.openxmlformats.org/officeDocument/2006/relationships/image" Target="../media/image11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5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7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0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9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0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4.xml"/><Relationship Id="rId5" Type="http://schemas.openxmlformats.org/officeDocument/2006/relationships/image" Target="../media/image19.jpe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0.emf"/><Relationship Id="rId2" Type="http://schemas.openxmlformats.org/officeDocument/2006/relationships/tags" Target="../tags/tag9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3.emf"/><Relationship Id="rId2" Type="http://schemas.openxmlformats.org/officeDocument/2006/relationships/tags" Target="../tags/tag9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6.emf"/><Relationship Id="rId2" Type="http://schemas.openxmlformats.org/officeDocument/2006/relationships/tags" Target="../tags/tag99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7.emf"/><Relationship Id="rId2" Type="http://schemas.openxmlformats.org/officeDocument/2006/relationships/tags" Target="../tags/tag100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oleObject" Target="../embeddings/oleObject9.bin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35.wmf"/><Relationship Id="rId2" Type="http://schemas.openxmlformats.org/officeDocument/2006/relationships/tags" Target="../tags/tag10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7.emf"/><Relationship Id="rId11" Type="http://schemas.openxmlformats.org/officeDocument/2006/relationships/oleObject" Target="../embeddings/oleObject8.bin"/><Relationship Id="rId5" Type="http://schemas.openxmlformats.org/officeDocument/2006/relationships/image" Target="../media/image4.png"/><Relationship Id="rId15" Type="http://schemas.openxmlformats.org/officeDocument/2006/relationships/image" Target="../media/image38.png"/><Relationship Id="rId10" Type="http://schemas.openxmlformats.org/officeDocument/2006/relationships/image" Target="../media/image34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7.bin"/><Relationship Id="rId14" Type="http://schemas.openxmlformats.org/officeDocument/2006/relationships/image" Target="../media/image36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3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5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6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7.xml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10.xml"/><Relationship Id="rId7" Type="http://schemas.openxmlformats.org/officeDocument/2006/relationships/image" Target="../media/image11.png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1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2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3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4.xml"/><Relationship Id="rId5" Type="http://schemas.openxmlformats.org/officeDocument/2006/relationships/image" Target="../media/image41.emf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5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6.xml"/><Relationship Id="rId5" Type="http://schemas.openxmlformats.org/officeDocument/2006/relationships/image" Target="../media/image42.emf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3.emf"/><Relationship Id="rId2" Type="http://schemas.openxmlformats.org/officeDocument/2006/relationships/tags" Target="../tags/tag11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8.xml"/><Relationship Id="rId5" Type="http://schemas.openxmlformats.org/officeDocument/2006/relationships/image" Target="../media/image44.emf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9.xml"/><Relationship Id="rId5" Type="http://schemas.openxmlformats.org/officeDocument/2006/relationships/image" Target="../media/image44.emf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0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1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2.xml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5.wmf"/><Relationship Id="rId2" Type="http://schemas.openxmlformats.org/officeDocument/2006/relationships/tags" Target="../tags/tag123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6.wmf"/><Relationship Id="rId2" Type="http://schemas.openxmlformats.org/officeDocument/2006/relationships/tags" Target="../tags/tag12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47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5.xml"/><Relationship Id="rId5" Type="http://schemas.openxmlformats.org/officeDocument/2006/relationships/image" Target="../media/image48.emf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6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C3885D1-EF4C-465A-961A-15C36A8234FB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>
              <a:extLst>
                <a:ext uri="{FF2B5EF4-FFF2-40B4-BE49-F238E27FC236}">
                  <a16:creationId xmlns:a16="http://schemas.microsoft.com/office/drawing/2014/main" id="{A6DA105B-023D-4138-A8C2-AEDCB697A8F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>
                <a:extLst>
                  <a:ext uri="{FF2B5EF4-FFF2-40B4-BE49-F238E27FC236}">
                    <a16:creationId xmlns:a16="http://schemas.microsoft.com/office/drawing/2014/main" id="{2A88FF0E-9E61-4B2D-A7E9-253390B7A1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98AF194A-1AE4-4CC9-9DDF-DF2A3079DD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id="{FC495C51-F486-4936-956B-313FB6C2AB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8">
                <a:extLst>
                  <a:ext uri="{FF2B5EF4-FFF2-40B4-BE49-F238E27FC236}">
                    <a16:creationId xmlns:a16="http://schemas.microsoft.com/office/drawing/2014/main" id="{E7B9DF5A-5BDD-4E2A-8646-DA29B9948D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9">
                <a:extLst>
                  <a:ext uri="{FF2B5EF4-FFF2-40B4-BE49-F238E27FC236}">
                    <a16:creationId xmlns:a16="http://schemas.microsoft.com/office/drawing/2014/main" id="{F55505B3-7073-455F-B42D-0D7370C8A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0">
                <a:extLst>
                  <a:ext uri="{FF2B5EF4-FFF2-40B4-BE49-F238E27FC236}">
                    <a16:creationId xmlns:a16="http://schemas.microsoft.com/office/drawing/2014/main" id="{FBA167AF-E2ED-47B7-813E-1493B819B9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id="{868FB13B-B1A9-4987-9AB8-D6B2178B50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6CB63659-5276-4E8C-9137-4B6FCBF72E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55B0A88F-CF28-496A-946D-C5553354B8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38542B31-82E6-463D-B4F3-630AFB483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A9652B9E-5D08-4BF7-A19B-34238786D8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:a16="http://schemas.microsoft.com/office/drawing/2014/main" id="{BD884A2D-84A9-45FA-8A89-EAA73868D0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299683C2-5BDE-461C-88FE-E58055B8DF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DB6D5047-9DA0-4122-934A-A54D92BEB1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1AB74860-A056-4B0B-B93E-DF508B802E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B42247B6-A483-4C84-B5DF-5E580F62D4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1">
                <a:extLst>
                  <a:ext uri="{FF2B5EF4-FFF2-40B4-BE49-F238E27FC236}">
                    <a16:creationId xmlns:a16="http://schemas.microsoft.com/office/drawing/2014/main" id="{EE9479D1-1BDC-41AD-AFC5-DEB85DAF0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2">
                <a:extLst>
                  <a:ext uri="{FF2B5EF4-FFF2-40B4-BE49-F238E27FC236}">
                    <a16:creationId xmlns:a16="http://schemas.microsoft.com/office/drawing/2014/main" id="{1BB6C53C-EEB7-40E8-ABF6-D0C0A497C0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3">
                <a:extLst>
                  <a:ext uri="{FF2B5EF4-FFF2-40B4-BE49-F238E27FC236}">
                    <a16:creationId xmlns:a16="http://schemas.microsoft.com/office/drawing/2014/main" id="{AC8966E0-EC52-4E1C-96D2-1D55B04B28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4">
                <a:extLst>
                  <a:ext uri="{FF2B5EF4-FFF2-40B4-BE49-F238E27FC236}">
                    <a16:creationId xmlns:a16="http://schemas.microsoft.com/office/drawing/2014/main" id="{41688A79-30E0-4FDB-8A63-C960E75FD0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5">
                <a:extLst>
                  <a:ext uri="{FF2B5EF4-FFF2-40B4-BE49-F238E27FC236}">
                    <a16:creationId xmlns:a16="http://schemas.microsoft.com/office/drawing/2014/main" id="{55C79CBE-E77E-4F05-8B27-CCB12ABCF9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6">
                <a:extLst>
                  <a:ext uri="{FF2B5EF4-FFF2-40B4-BE49-F238E27FC236}">
                    <a16:creationId xmlns:a16="http://schemas.microsoft.com/office/drawing/2014/main" id="{B8945A27-0829-4D21-9E41-63740E91C2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7">
                <a:extLst>
                  <a:ext uri="{FF2B5EF4-FFF2-40B4-BE49-F238E27FC236}">
                    <a16:creationId xmlns:a16="http://schemas.microsoft.com/office/drawing/2014/main" id="{205D03AB-5095-4833-B323-67A35E90C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8">
                <a:extLst>
                  <a:ext uri="{FF2B5EF4-FFF2-40B4-BE49-F238E27FC236}">
                    <a16:creationId xmlns:a16="http://schemas.microsoft.com/office/drawing/2014/main" id="{C46E1432-8C44-4761-9352-6EF3DA1E3D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9">
                <a:extLst>
                  <a:ext uri="{FF2B5EF4-FFF2-40B4-BE49-F238E27FC236}">
                    <a16:creationId xmlns:a16="http://schemas.microsoft.com/office/drawing/2014/main" id="{C645DE9D-B732-444E-AB49-CBEB3DCE16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0">
                <a:extLst>
                  <a:ext uri="{FF2B5EF4-FFF2-40B4-BE49-F238E27FC236}">
                    <a16:creationId xmlns:a16="http://schemas.microsoft.com/office/drawing/2014/main" id="{F01FBB10-61C1-4A6F-886F-C6163A39F6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1">
                <a:extLst>
                  <a:ext uri="{FF2B5EF4-FFF2-40B4-BE49-F238E27FC236}">
                    <a16:creationId xmlns:a16="http://schemas.microsoft.com/office/drawing/2014/main" id="{C2589507-5C7E-4030-915F-837AF6A56A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126433F8-2887-41F2-8B3E-A4A5B751A0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2C293BC6-F9BE-4BA4-80C6-22E0E0E108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F5DB86C5-BC99-416C-BB59-AEC14D6D8B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3D952311-645F-4D2C-AF2C-A38F6A42CD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69CE1ABC-CB2A-4918-AB0E-0058DBE39C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7">
                <a:extLst>
                  <a:ext uri="{FF2B5EF4-FFF2-40B4-BE49-F238E27FC236}">
                    <a16:creationId xmlns:a16="http://schemas.microsoft.com/office/drawing/2014/main" id="{5D069539-9563-43E5-9E5F-A2A3602A3D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842E609E-68E7-4628-A9C0-631B504CB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3AA8F14A-1CFF-4BFC-A077-5E1EA95FFA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234E5FE8-8263-40DE-A7C8-A17473F00A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1">
                <a:extLst>
                  <a:ext uri="{FF2B5EF4-FFF2-40B4-BE49-F238E27FC236}">
                    <a16:creationId xmlns:a16="http://schemas.microsoft.com/office/drawing/2014/main" id="{DCB25AFE-16F2-4B8B-A76A-49A84DA236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2">
                <a:extLst>
                  <a:ext uri="{FF2B5EF4-FFF2-40B4-BE49-F238E27FC236}">
                    <a16:creationId xmlns:a16="http://schemas.microsoft.com/office/drawing/2014/main" id="{6CF37505-7A9A-475B-86AD-8FADDBFCF4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3">
                <a:extLst>
                  <a:ext uri="{FF2B5EF4-FFF2-40B4-BE49-F238E27FC236}">
                    <a16:creationId xmlns:a16="http://schemas.microsoft.com/office/drawing/2014/main" id="{6DD2575B-7D7A-47EF-BB65-67A2D94F72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4">
                <a:extLst>
                  <a:ext uri="{FF2B5EF4-FFF2-40B4-BE49-F238E27FC236}">
                    <a16:creationId xmlns:a16="http://schemas.microsoft.com/office/drawing/2014/main" id="{0D0FA715-0DCA-484E-87B3-125B267EBD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5">
                <a:extLst>
                  <a:ext uri="{FF2B5EF4-FFF2-40B4-BE49-F238E27FC236}">
                    <a16:creationId xmlns:a16="http://schemas.microsoft.com/office/drawing/2014/main" id="{522D6527-19EA-4F1C-A605-4B9FBBE7B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6">
                <a:extLst>
                  <a:ext uri="{FF2B5EF4-FFF2-40B4-BE49-F238E27FC236}">
                    <a16:creationId xmlns:a16="http://schemas.microsoft.com/office/drawing/2014/main" id="{9C51A244-1E62-4711-AA3A-23D8ED2A5F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7">
                <a:extLst>
                  <a:ext uri="{FF2B5EF4-FFF2-40B4-BE49-F238E27FC236}">
                    <a16:creationId xmlns:a16="http://schemas.microsoft.com/office/drawing/2014/main" id="{2E3D8749-747E-4B04-8F16-68D555252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48">
                <a:extLst>
                  <a:ext uri="{FF2B5EF4-FFF2-40B4-BE49-F238E27FC236}">
                    <a16:creationId xmlns:a16="http://schemas.microsoft.com/office/drawing/2014/main" id="{1A234FF0-FCBC-4206-83D1-EF46B8E21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49">
                <a:extLst>
                  <a:ext uri="{FF2B5EF4-FFF2-40B4-BE49-F238E27FC236}">
                    <a16:creationId xmlns:a16="http://schemas.microsoft.com/office/drawing/2014/main" id="{4FBEB5FF-7D56-42C7-AB71-F73649F628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0">
                <a:extLst>
                  <a:ext uri="{FF2B5EF4-FFF2-40B4-BE49-F238E27FC236}">
                    <a16:creationId xmlns:a16="http://schemas.microsoft.com/office/drawing/2014/main" id="{32494F26-D2C7-4B30-8FC0-66EF730BA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1">
                <a:extLst>
                  <a:ext uri="{FF2B5EF4-FFF2-40B4-BE49-F238E27FC236}">
                    <a16:creationId xmlns:a16="http://schemas.microsoft.com/office/drawing/2014/main" id="{8B082855-E939-48B3-871C-6AFB533574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2">
                <a:extLst>
                  <a:ext uri="{FF2B5EF4-FFF2-40B4-BE49-F238E27FC236}">
                    <a16:creationId xmlns:a16="http://schemas.microsoft.com/office/drawing/2014/main" id="{764C31D0-7D14-4B04-9CC7-BDD25BB1DC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E4CCF326-7108-4F3F-8B88-27B432C6D0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4">
                <a:extLst>
                  <a:ext uri="{FF2B5EF4-FFF2-40B4-BE49-F238E27FC236}">
                    <a16:creationId xmlns:a16="http://schemas.microsoft.com/office/drawing/2014/main" id="{D97F9B3B-2C05-4765-99BA-4E416ACBF4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5">
                <a:extLst>
                  <a:ext uri="{FF2B5EF4-FFF2-40B4-BE49-F238E27FC236}">
                    <a16:creationId xmlns:a16="http://schemas.microsoft.com/office/drawing/2014/main" id="{06B82459-65BC-4C37-ABEA-1B78F68A4A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6">
                <a:extLst>
                  <a:ext uri="{FF2B5EF4-FFF2-40B4-BE49-F238E27FC236}">
                    <a16:creationId xmlns:a16="http://schemas.microsoft.com/office/drawing/2014/main" id="{72CAE04C-1845-48E3-A8FF-014FA5B755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2B2D4040-7CC7-4F77-A527-7AAE383CBC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34B8F3BC-C893-4CD1-9344-6B7E74EE9C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BA21806F-2C72-46CD-A152-0FBA49F2A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0">
                <a:extLst>
                  <a:ext uri="{FF2B5EF4-FFF2-40B4-BE49-F238E27FC236}">
                    <a16:creationId xmlns:a16="http://schemas.microsoft.com/office/drawing/2014/main" id="{2767F5DF-5E50-4631-A2CB-E914A8CEC5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1">
                <a:extLst>
                  <a:ext uri="{FF2B5EF4-FFF2-40B4-BE49-F238E27FC236}">
                    <a16:creationId xmlns:a16="http://schemas.microsoft.com/office/drawing/2014/main" id="{EA804007-8661-4213-A5C4-40FD47F6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2">
                <a:extLst>
                  <a:ext uri="{FF2B5EF4-FFF2-40B4-BE49-F238E27FC236}">
                    <a16:creationId xmlns:a16="http://schemas.microsoft.com/office/drawing/2014/main" id="{DF448119-7910-41E2-AF88-0DFD837DEA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3">
                <a:extLst>
                  <a:ext uri="{FF2B5EF4-FFF2-40B4-BE49-F238E27FC236}">
                    <a16:creationId xmlns:a16="http://schemas.microsoft.com/office/drawing/2014/main" id="{4CAFC745-B5D9-477C-94E0-98AFCB1949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4">
                <a:extLst>
                  <a:ext uri="{FF2B5EF4-FFF2-40B4-BE49-F238E27FC236}">
                    <a16:creationId xmlns:a16="http://schemas.microsoft.com/office/drawing/2014/main" id="{7AF3F70C-FDCC-495A-AA4C-AB00A4B02F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5">
                <a:extLst>
                  <a:ext uri="{FF2B5EF4-FFF2-40B4-BE49-F238E27FC236}">
                    <a16:creationId xmlns:a16="http://schemas.microsoft.com/office/drawing/2014/main" id="{BBFD8D47-4379-4F58-8A90-F44FDD1BC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6">
                <a:extLst>
                  <a:ext uri="{FF2B5EF4-FFF2-40B4-BE49-F238E27FC236}">
                    <a16:creationId xmlns:a16="http://schemas.microsoft.com/office/drawing/2014/main" id="{C753CA75-CE79-425C-B3F4-E748DD2836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7">
                <a:extLst>
                  <a:ext uri="{FF2B5EF4-FFF2-40B4-BE49-F238E27FC236}">
                    <a16:creationId xmlns:a16="http://schemas.microsoft.com/office/drawing/2014/main" id="{523E2A7F-4A51-4464-B3D9-E45695600E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68">
                <a:extLst>
                  <a:ext uri="{FF2B5EF4-FFF2-40B4-BE49-F238E27FC236}">
                    <a16:creationId xmlns:a16="http://schemas.microsoft.com/office/drawing/2014/main" id="{A74ED817-2044-449C-AB8A-6DF3758F9D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69">
                <a:extLst>
                  <a:ext uri="{FF2B5EF4-FFF2-40B4-BE49-F238E27FC236}">
                    <a16:creationId xmlns:a16="http://schemas.microsoft.com/office/drawing/2014/main" id="{C3D3F3CD-F502-4E6A-8EE6-2754038AAB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0">
                <a:extLst>
                  <a:ext uri="{FF2B5EF4-FFF2-40B4-BE49-F238E27FC236}">
                    <a16:creationId xmlns:a16="http://schemas.microsoft.com/office/drawing/2014/main" id="{96954113-9D10-4275-930A-E305BEF15F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1">
                <a:extLst>
                  <a:ext uri="{FF2B5EF4-FFF2-40B4-BE49-F238E27FC236}">
                    <a16:creationId xmlns:a16="http://schemas.microsoft.com/office/drawing/2014/main" id="{8FE1FC0A-A2BA-4C59-BDD1-30FF3DECE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2">
                <a:extLst>
                  <a:ext uri="{FF2B5EF4-FFF2-40B4-BE49-F238E27FC236}">
                    <a16:creationId xmlns:a16="http://schemas.microsoft.com/office/drawing/2014/main" id="{9DAA59FE-AC42-478F-BF66-FB9493171E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3">
                <a:extLst>
                  <a:ext uri="{FF2B5EF4-FFF2-40B4-BE49-F238E27FC236}">
                    <a16:creationId xmlns:a16="http://schemas.microsoft.com/office/drawing/2014/main" id="{45BD97C3-A974-4BDF-9671-7A49F66F24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4">
                <a:extLst>
                  <a:ext uri="{FF2B5EF4-FFF2-40B4-BE49-F238E27FC236}">
                    <a16:creationId xmlns:a16="http://schemas.microsoft.com/office/drawing/2014/main" id="{4BB6FEF6-203E-4178-90C6-F8188EE81C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5">
                <a:extLst>
                  <a:ext uri="{FF2B5EF4-FFF2-40B4-BE49-F238E27FC236}">
                    <a16:creationId xmlns:a16="http://schemas.microsoft.com/office/drawing/2014/main" id="{58220AD8-6C97-4BF2-8218-19F57185B8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6">
                <a:extLst>
                  <a:ext uri="{FF2B5EF4-FFF2-40B4-BE49-F238E27FC236}">
                    <a16:creationId xmlns:a16="http://schemas.microsoft.com/office/drawing/2014/main" id="{F3807F76-887E-4E64-B845-EB307CF529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7">
                <a:extLst>
                  <a:ext uri="{FF2B5EF4-FFF2-40B4-BE49-F238E27FC236}">
                    <a16:creationId xmlns:a16="http://schemas.microsoft.com/office/drawing/2014/main" id="{954B0FED-230B-44D9-B48C-03C7F09C1E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78">
                <a:extLst>
                  <a:ext uri="{FF2B5EF4-FFF2-40B4-BE49-F238E27FC236}">
                    <a16:creationId xmlns:a16="http://schemas.microsoft.com/office/drawing/2014/main" id="{D53CCE4C-E9F5-48D3-864B-83EBB17091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79">
                <a:extLst>
                  <a:ext uri="{FF2B5EF4-FFF2-40B4-BE49-F238E27FC236}">
                    <a16:creationId xmlns:a16="http://schemas.microsoft.com/office/drawing/2014/main" id="{7DB8A367-82AC-4478-AA34-E83B8D0EB3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0">
                <a:extLst>
                  <a:ext uri="{FF2B5EF4-FFF2-40B4-BE49-F238E27FC236}">
                    <a16:creationId xmlns:a16="http://schemas.microsoft.com/office/drawing/2014/main" id="{9B835534-C216-461A-8A94-6140DC5339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1">
                <a:extLst>
                  <a:ext uri="{FF2B5EF4-FFF2-40B4-BE49-F238E27FC236}">
                    <a16:creationId xmlns:a16="http://schemas.microsoft.com/office/drawing/2014/main" id="{8129254F-0A5A-41DF-A9DC-1EA7A7CAF1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2">
                <a:extLst>
                  <a:ext uri="{FF2B5EF4-FFF2-40B4-BE49-F238E27FC236}">
                    <a16:creationId xmlns:a16="http://schemas.microsoft.com/office/drawing/2014/main" id="{D47B5954-79E8-4CED-9021-7D4B8F343C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3">
                <a:extLst>
                  <a:ext uri="{FF2B5EF4-FFF2-40B4-BE49-F238E27FC236}">
                    <a16:creationId xmlns:a16="http://schemas.microsoft.com/office/drawing/2014/main" id="{E76765F0-B5FE-413B-A1AF-16A75206B0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4">
                <a:extLst>
                  <a:ext uri="{FF2B5EF4-FFF2-40B4-BE49-F238E27FC236}">
                    <a16:creationId xmlns:a16="http://schemas.microsoft.com/office/drawing/2014/main" id="{3180A454-3025-499A-AE7C-2F784DE66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5">
                <a:extLst>
                  <a:ext uri="{FF2B5EF4-FFF2-40B4-BE49-F238E27FC236}">
                    <a16:creationId xmlns:a16="http://schemas.microsoft.com/office/drawing/2014/main" id="{21F5D4B9-B0D6-464A-869C-2F9617B93C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6">
                <a:extLst>
                  <a:ext uri="{FF2B5EF4-FFF2-40B4-BE49-F238E27FC236}">
                    <a16:creationId xmlns:a16="http://schemas.microsoft.com/office/drawing/2014/main" id="{41C2FA61-B2FE-41C0-99CE-43A6D8C07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7">
                <a:extLst>
                  <a:ext uri="{FF2B5EF4-FFF2-40B4-BE49-F238E27FC236}">
                    <a16:creationId xmlns:a16="http://schemas.microsoft.com/office/drawing/2014/main" id="{984ED642-F032-46C4-B49A-066EDACBF5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88">
                <a:extLst>
                  <a:ext uri="{FF2B5EF4-FFF2-40B4-BE49-F238E27FC236}">
                    <a16:creationId xmlns:a16="http://schemas.microsoft.com/office/drawing/2014/main" id="{2198C610-65A5-4DC4-A550-022DDF15D4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89">
                <a:extLst>
                  <a:ext uri="{FF2B5EF4-FFF2-40B4-BE49-F238E27FC236}">
                    <a16:creationId xmlns:a16="http://schemas.microsoft.com/office/drawing/2014/main" id="{4B4A4E00-0E91-42AD-8328-724BF5D16F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0">
                <a:extLst>
                  <a:ext uri="{FF2B5EF4-FFF2-40B4-BE49-F238E27FC236}">
                    <a16:creationId xmlns:a16="http://schemas.microsoft.com/office/drawing/2014/main" id="{96C453C1-BDAF-4DA2-87B6-AFC25DFEDC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1">
                <a:extLst>
                  <a:ext uri="{FF2B5EF4-FFF2-40B4-BE49-F238E27FC236}">
                    <a16:creationId xmlns:a16="http://schemas.microsoft.com/office/drawing/2014/main" id="{2478B9D6-D275-4050-A120-8A7F1154D1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2">
                <a:extLst>
                  <a:ext uri="{FF2B5EF4-FFF2-40B4-BE49-F238E27FC236}">
                    <a16:creationId xmlns:a16="http://schemas.microsoft.com/office/drawing/2014/main" id="{034D2812-9747-45F3-9A73-8DFC47C6A8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3">
                <a:extLst>
                  <a:ext uri="{FF2B5EF4-FFF2-40B4-BE49-F238E27FC236}">
                    <a16:creationId xmlns:a16="http://schemas.microsoft.com/office/drawing/2014/main" id="{ACACD733-9E78-4FE7-95E1-51F51F49CC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4">
                <a:extLst>
                  <a:ext uri="{FF2B5EF4-FFF2-40B4-BE49-F238E27FC236}">
                    <a16:creationId xmlns:a16="http://schemas.microsoft.com/office/drawing/2014/main" id="{633DA279-A4EE-4502-A372-68DCDF0FD4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5">
                <a:extLst>
                  <a:ext uri="{FF2B5EF4-FFF2-40B4-BE49-F238E27FC236}">
                    <a16:creationId xmlns:a16="http://schemas.microsoft.com/office/drawing/2014/main" id="{A5B6C7A1-BC7B-4087-8544-500DFB69E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6">
                <a:extLst>
                  <a:ext uri="{FF2B5EF4-FFF2-40B4-BE49-F238E27FC236}">
                    <a16:creationId xmlns:a16="http://schemas.microsoft.com/office/drawing/2014/main" id="{638C9061-4F53-4712-A9BA-1B9779B848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7">
                <a:extLst>
                  <a:ext uri="{FF2B5EF4-FFF2-40B4-BE49-F238E27FC236}">
                    <a16:creationId xmlns:a16="http://schemas.microsoft.com/office/drawing/2014/main" id="{2C003EFF-1E04-4AFB-9AFB-9651F3E1F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98">
                <a:extLst>
                  <a:ext uri="{FF2B5EF4-FFF2-40B4-BE49-F238E27FC236}">
                    <a16:creationId xmlns:a16="http://schemas.microsoft.com/office/drawing/2014/main" id="{BA3CA144-6958-43E5-AD43-62186C211D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99">
                <a:extLst>
                  <a:ext uri="{FF2B5EF4-FFF2-40B4-BE49-F238E27FC236}">
                    <a16:creationId xmlns:a16="http://schemas.microsoft.com/office/drawing/2014/main" id="{097C1147-9379-4F56-A483-EDA1FFAECB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0">
                <a:extLst>
                  <a:ext uri="{FF2B5EF4-FFF2-40B4-BE49-F238E27FC236}">
                    <a16:creationId xmlns:a16="http://schemas.microsoft.com/office/drawing/2014/main" id="{CC3A5B02-3D5C-48D6-AE33-CC202AB540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1">
                <a:extLst>
                  <a:ext uri="{FF2B5EF4-FFF2-40B4-BE49-F238E27FC236}">
                    <a16:creationId xmlns:a16="http://schemas.microsoft.com/office/drawing/2014/main" id="{593AF51B-B111-4349-AD10-76B142D37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2">
                <a:extLst>
                  <a:ext uri="{FF2B5EF4-FFF2-40B4-BE49-F238E27FC236}">
                    <a16:creationId xmlns:a16="http://schemas.microsoft.com/office/drawing/2014/main" id="{7060F64A-48A2-40AD-879A-2043A2C027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3">
                <a:extLst>
                  <a:ext uri="{FF2B5EF4-FFF2-40B4-BE49-F238E27FC236}">
                    <a16:creationId xmlns:a16="http://schemas.microsoft.com/office/drawing/2014/main" id="{0375D819-C1ED-4468-95DC-F5EF3DE2CF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4">
                <a:extLst>
                  <a:ext uri="{FF2B5EF4-FFF2-40B4-BE49-F238E27FC236}">
                    <a16:creationId xmlns:a16="http://schemas.microsoft.com/office/drawing/2014/main" id="{444F73F2-FE71-493D-A7BB-CEBEF68558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5">
                <a:extLst>
                  <a:ext uri="{FF2B5EF4-FFF2-40B4-BE49-F238E27FC236}">
                    <a16:creationId xmlns:a16="http://schemas.microsoft.com/office/drawing/2014/main" id="{F2B6D7ED-FABE-466E-A79B-F30B1FD6C7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6">
                <a:extLst>
                  <a:ext uri="{FF2B5EF4-FFF2-40B4-BE49-F238E27FC236}">
                    <a16:creationId xmlns:a16="http://schemas.microsoft.com/office/drawing/2014/main" id="{0AA8E788-1393-481A-83AE-4992E508D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7">
                <a:extLst>
                  <a:ext uri="{FF2B5EF4-FFF2-40B4-BE49-F238E27FC236}">
                    <a16:creationId xmlns:a16="http://schemas.microsoft.com/office/drawing/2014/main" id="{C195AE33-9850-4BAF-B292-7976FE9C9E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8">
                <a:extLst>
                  <a:ext uri="{FF2B5EF4-FFF2-40B4-BE49-F238E27FC236}">
                    <a16:creationId xmlns:a16="http://schemas.microsoft.com/office/drawing/2014/main" id="{F8354CD9-8668-432F-8B4D-F9A64793FA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09">
                <a:extLst>
                  <a:ext uri="{FF2B5EF4-FFF2-40B4-BE49-F238E27FC236}">
                    <a16:creationId xmlns:a16="http://schemas.microsoft.com/office/drawing/2014/main" id="{A257CEEE-D399-483B-ABD6-2BF698FFBA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0">
                <a:extLst>
                  <a:ext uri="{FF2B5EF4-FFF2-40B4-BE49-F238E27FC236}">
                    <a16:creationId xmlns:a16="http://schemas.microsoft.com/office/drawing/2014/main" id="{7E401135-33D3-4928-A5AD-2847E1C09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1">
                <a:extLst>
                  <a:ext uri="{FF2B5EF4-FFF2-40B4-BE49-F238E27FC236}">
                    <a16:creationId xmlns:a16="http://schemas.microsoft.com/office/drawing/2014/main" id="{8ADCAB80-EB2F-436C-98E2-BBB09AC8F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2">
                <a:extLst>
                  <a:ext uri="{FF2B5EF4-FFF2-40B4-BE49-F238E27FC236}">
                    <a16:creationId xmlns:a16="http://schemas.microsoft.com/office/drawing/2014/main" id="{234C5842-09C9-459B-BC7B-3340564F2D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3">
                <a:extLst>
                  <a:ext uri="{FF2B5EF4-FFF2-40B4-BE49-F238E27FC236}">
                    <a16:creationId xmlns:a16="http://schemas.microsoft.com/office/drawing/2014/main" id="{A6C31B9F-2BFC-40F3-A526-39EC23BF9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4">
                <a:extLst>
                  <a:ext uri="{FF2B5EF4-FFF2-40B4-BE49-F238E27FC236}">
                    <a16:creationId xmlns:a16="http://schemas.microsoft.com/office/drawing/2014/main" id="{CDF59547-6AFD-41FB-966F-63C090DA2D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5">
                <a:extLst>
                  <a:ext uri="{FF2B5EF4-FFF2-40B4-BE49-F238E27FC236}">
                    <a16:creationId xmlns:a16="http://schemas.microsoft.com/office/drawing/2014/main" id="{1A2EA4C6-A7EE-4201-A9D8-1B24C2C827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6">
                <a:extLst>
                  <a:ext uri="{FF2B5EF4-FFF2-40B4-BE49-F238E27FC236}">
                    <a16:creationId xmlns:a16="http://schemas.microsoft.com/office/drawing/2014/main" id="{A26A97BB-F35B-4FF3-A0AC-79A052E907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7">
                <a:extLst>
                  <a:ext uri="{FF2B5EF4-FFF2-40B4-BE49-F238E27FC236}">
                    <a16:creationId xmlns:a16="http://schemas.microsoft.com/office/drawing/2014/main" id="{D123F28B-1FE6-4BCE-9318-D180F78B9D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18">
                <a:extLst>
                  <a:ext uri="{FF2B5EF4-FFF2-40B4-BE49-F238E27FC236}">
                    <a16:creationId xmlns:a16="http://schemas.microsoft.com/office/drawing/2014/main" id="{4E84D712-7E90-4DDD-A632-E8624F7B46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19">
                <a:extLst>
                  <a:ext uri="{FF2B5EF4-FFF2-40B4-BE49-F238E27FC236}">
                    <a16:creationId xmlns:a16="http://schemas.microsoft.com/office/drawing/2014/main" id="{0AFDB053-AC40-4574-B2BD-5803AA18B2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0">
                <a:extLst>
                  <a:ext uri="{FF2B5EF4-FFF2-40B4-BE49-F238E27FC236}">
                    <a16:creationId xmlns:a16="http://schemas.microsoft.com/office/drawing/2014/main" id="{CFB58AF8-0691-4A79-887A-30EAA32E32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1">
                <a:extLst>
                  <a:ext uri="{FF2B5EF4-FFF2-40B4-BE49-F238E27FC236}">
                    <a16:creationId xmlns:a16="http://schemas.microsoft.com/office/drawing/2014/main" id="{6AF8FFCF-B792-444B-B6F7-2E443D2223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2">
                <a:extLst>
                  <a:ext uri="{FF2B5EF4-FFF2-40B4-BE49-F238E27FC236}">
                    <a16:creationId xmlns:a16="http://schemas.microsoft.com/office/drawing/2014/main" id="{5364A650-E293-4A8D-A8F8-CD095DA927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3">
                <a:extLst>
                  <a:ext uri="{FF2B5EF4-FFF2-40B4-BE49-F238E27FC236}">
                    <a16:creationId xmlns:a16="http://schemas.microsoft.com/office/drawing/2014/main" id="{7D6C584A-D5A8-4F6B-8F25-B887350796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4">
                <a:extLst>
                  <a:ext uri="{FF2B5EF4-FFF2-40B4-BE49-F238E27FC236}">
                    <a16:creationId xmlns:a16="http://schemas.microsoft.com/office/drawing/2014/main" id="{63613F71-8E2A-458F-8A60-2299656ADE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5">
                <a:extLst>
                  <a:ext uri="{FF2B5EF4-FFF2-40B4-BE49-F238E27FC236}">
                    <a16:creationId xmlns:a16="http://schemas.microsoft.com/office/drawing/2014/main" id="{74BDA885-D3E9-4F62-A36B-6AC2D0E3AB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6">
                <a:extLst>
                  <a:ext uri="{FF2B5EF4-FFF2-40B4-BE49-F238E27FC236}">
                    <a16:creationId xmlns:a16="http://schemas.microsoft.com/office/drawing/2014/main" id="{20360D1F-9F16-4926-AE32-D03C0E0866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7">
                <a:extLst>
                  <a:ext uri="{FF2B5EF4-FFF2-40B4-BE49-F238E27FC236}">
                    <a16:creationId xmlns:a16="http://schemas.microsoft.com/office/drawing/2014/main" id="{253E820B-9306-4ED3-812A-C3376C5F49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8">
                <a:extLst>
                  <a:ext uri="{FF2B5EF4-FFF2-40B4-BE49-F238E27FC236}">
                    <a16:creationId xmlns:a16="http://schemas.microsoft.com/office/drawing/2014/main" id="{FD6ABB9D-6F09-4E19-AEF9-BA1749AC8D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9">
                <a:extLst>
                  <a:ext uri="{FF2B5EF4-FFF2-40B4-BE49-F238E27FC236}">
                    <a16:creationId xmlns:a16="http://schemas.microsoft.com/office/drawing/2014/main" id="{7A24E7B9-2416-4380-94D2-C9B5E4C790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0">
                <a:extLst>
                  <a:ext uri="{FF2B5EF4-FFF2-40B4-BE49-F238E27FC236}">
                    <a16:creationId xmlns:a16="http://schemas.microsoft.com/office/drawing/2014/main" id="{F558064F-6F64-49C3-BB06-330EEA1EA5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1">
                <a:extLst>
                  <a:ext uri="{FF2B5EF4-FFF2-40B4-BE49-F238E27FC236}">
                    <a16:creationId xmlns:a16="http://schemas.microsoft.com/office/drawing/2014/main" id="{CA4A255D-85E3-49C6-93C3-4AB4CA91A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2">
                <a:extLst>
                  <a:ext uri="{FF2B5EF4-FFF2-40B4-BE49-F238E27FC236}">
                    <a16:creationId xmlns:a16="http://schemas.microsoft.com/office/drawing/2014/main" id="{33B811F5-7485-4234-A7A2-C51F62C4E9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3">
                <a:extLst>
                  <a:ext uri="{FF2B5EF4-FFF2-40B4-BE49-F238E27FC236}">
                    <a16:creationId xmlns:a16="http://schemas.microsoft.com/office/drawing/2014/main" id="{51608A99-7CEE-490F-BF08-3234AF1B68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4">
                <a:extLst>
                  <a:ext uri="{FF2B5EF4-FFF2-40B4-BE49-F238E27FC236}">
                    <a16:creationId xmlns:a16="http://schemas.microsoft.com/office/drawing/2014/main" id="{A2955837-4992-4D12-B1FB-A4A0A891D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5">
                <a:extLst>
                  <a:ext uri="{FF2B5EF4-FFF2-40B4-BE49-F238E27FC236}">
                    <a16:creationId xmlns:a16="http://schemas.microsoft.com/office/drawing/2014/main" id="{74FDAD43-A291-43B1-BDAF-AAAAF026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6">
                <a:extLst>
                  <a:ext uri="{FF2B5EF4-FFF2-40B4-BE49-F238E27FC236}">
                    <a16:creationId xmlns:a16="http://schemas.microsoft.com/office/drawing/2014/main" id="{21511352-B203-4E8E-8FDC-3E9CA5701E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7">
                <a:extLst>
                  <a:ext uri="{FF2B5EF4-FFF2-40B4-BE49-F238E27FC236}">
                    <a16:creationId xmlns:a16="http://schemas.microsoft.com/office/drawing/2014/main" id="{6242D556-CF63-4F69-8BF0-5539A30509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38">
                <a:extLst>
                  <a:ext uri="{FF2B5EF4-FFF2-40B4-BE49-F238E27FC236}">
                    <a16:creationId xmlns:a16="http://schemas.microsoft.com/office/drawing/2014/main" id="{CA9B9F0E-5FBF-4CBE-9511-E3AB3F4508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39">
                <a:extLst>
                  <a:ext uri="{FF2B5EF4-FFF2-40B4-BE49-F238E27FC236}">
                    <a16:creationId xmlns:a16="http://schemas.microsoft.com/office/drawing/2014/main" id="{54BC6415-18B2-40CE-9B03-8AE3300F5D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0">
                <a:extLst>
                  <a:ext uri="{FF2B5EF4-FFF2-40B4-BE49-F238E27FC236}">
                    <a16:creationId xmlns:a16="http://schemas.microsoft.com/office/drawing/2014/main" id="{63B320F0-E980-47DE-80A3-54D868B7D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1">
                <a:extLst>
                  <a:ext uri="{FF2B5EF4-FFF2-40B4-BE49-F238E27FC236}">
                    <a16:creationId xmlns:a16="http://schemas.microsoft.com/office/drawing/2014/main" id="{41A63CA3-DF13-4C37-ADE0-D4129A60F1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2">
                <a:extLst>
                  <a:ext uri="{FF2B5EF4-FFF2-40B4-BE49-F238E27FC236}">
                    <a16:creationId xmlns:a16="http://schemas.microsoft.com/office/drawing/2014/main" id="{88DFBCD9-5367-4F11-BD66-2AB0310B8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3">
                <a:extLst>
                  <a:ext uri="{FF2B5EF4-FFF2-40B4-BE49-F238E27FC236}">
                    <a16:creationId xmlns:a16="http://schemas.microsoft.com/office/drawing/2014/main" id="{FB99065A-24E7-45E5-A95F-0FD3F56DF2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4">
                <a:extLst>
                  <a:ext uri="{FF2B5EF4-FFF2-40B4-BE49-F238E27FC236}">
                    <a16:creationId xmlns:a16="http://schemas.microsoft.com/office/drawing/2014/main" id="{43DEA9BB-50BA-4991-8956-7259892BF5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5">
                <a:extLst>
                  <a:ext uri="{FF2B5EF4-FFF2-40B4-BE49-F238E27FC236}">
                    <a16:creationId xmlns:a16="http://schemas.microsoft.com/office/drawing/2014/main" id="{1AC7B8D1-260C-4E3A-AFA7-B75B8FDEB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6">
                <a:extLst>
                  <a:ext uri="{FF2B5EF4-FFF2-40B4-BE49-F238E27FC236}">
                    <a16:creationId xmlns:a16="http://schemas.microsoft.com/office/drawing/2014/main" id="{31929C63-BCCC-423C-8A79-A595A93D8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7">
                <a:extLst>
                  <a:ext uri="{FF2B5EF4-FFF2-40B4-BE49-F238E27FC236}">
                    <a16:creationId xmlns:a16="http://schemas.microsoft.com/office/drawing/2014/main" id="{F305E826-837A-44AE-8074-28BA2BA2D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48">
                <a:extLst>
                  <a:ext uri="{FF2B5EF4-FFF2-40B4-BE49-F238E27FC236}">
                    <a16:creationId xmlns:a16="http://schemas.microsoft.com/office/drawing/2014/main" id="{303DB638-BF11-4A35-BFD1-4FDAAA4C28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49">
                <a:extLst>
                  <a:ext uri="{FF2B5EF4-FFF2-40B4-BE49-F238E27FC236}">
                    <a16:creationId xmlns:a16="http://schemas.microsoft.com/office/drawing/2014/main" id="{E255423D-2BBB-4BFE-AAD3-76C19E886E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0">
                <a:extLst>
                  <a:ext uri="{FF2B5EF4-FFF2-40B4-BE49-F238E27FC236}">
                    <a16:creationId xmlns:a16="http://schemas.microsoft.com/office/drawing/2014/main" id="{C11A2A24-6C30-4F82-93F6-A859F1F0DB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1">
                <a:extLst>
                  <a:ext uri="{FF2B5EF4-FFF2-40B4-BE49-F238E27FC236}">
                    <a16:creationId xmlns:a16="http://schemas.microsoft.com/office/drawing/2014/main" id="{13F8DFC8-DF5D-412E-B64E-03B8FCA804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2">
                <a:extLst>
                  <a:ext uri="{FF2B5EF4-FFF2-40B4-BE49-F238E27FC236}">
                    <a16:creationId xmlns:a16="http://schemas.microsoft.com/office/drawing/2014/main" id="{BF64EF1D-4938-41CB-85F5-1742CBBE52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3">
                <a:extLst>
                  <a:ext uri="{FF2B5EF4-FFF2-40B4-BE49-F238E27FC236}">
                    <a16:creationId xmlns:a16="http://schemas.microsoft.com/office/drawing/2014/main" id="{2BF62B3E-E3A1-42A2-B5F1-74B8C22C7B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4">
                <a:extLst>
                  <a:ext uri="{FF2B5EF4-FFF2-40B4-BE49-F238E27FC236}">
                    <a16:creationId xmlns:a16="http://schemas.microsoft.com/office/drawing/2014/main" id="{E1585C55-F43F-4E89-B140-210D7DEA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5">
                <a:extLst>
                  <a:ext uri="{FF2B5EF4-FFF2-40B4-BE49-F238E27FC236}">
                    <a16:creationId xmlns:a16="http://schemas.microsoft.com/office/drawing/2014/main" id="{AAA53FD4-E76E-414F-9E06-5FEE4A401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6">
                <a:extLst>
                  <a:ext uri="{FF2B5EF4-FFF2-40B4-BE49-F238E27FC236}">
                    <a16:creationId xmlns:a16="http://schemas.microsoft.com/office/drawing/2014/main" id="{3E728FD2-2443-49EB-8148-DF21598CE3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7">
                <a:extLst>
                  <a:ext uri="{FF2B5EF4-FFF2-40B4-BE49-F238E27FC236}">
                    <a16:creationId xmlns:a16="http://schemas.microsoft.com/office/drawing/2014/main" id="{D85727F7-0AB6-4950-88CD-470009382E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58">
                <a:extLst>
                  <a:ext uri="{FF2B5EF4-FFF2-40B4-BE49-F238E27FC236}">
                    <a16:creationId xmlns:a16="http://schemas.microsoft.com/office/drawing/2014/main" id="{903B1A4F-E8BC-43FC-8203-AF521D3393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59">
                <a:extLst>
                  <a:ext uri="{FF2B5EF4-FFF2-40B4-BE49-F238E27FC236}">
                    <a16:creationId xmlns:a16="http://schemas.microsoft.com/office/drawing/2014/main" id="{6B55C5BA-DBCA-43B7-A2D6-0C744294D0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0">
                <a:extLst>
                  <a:ext uri="{FF2B5EF4-FFF2-40B4-BE49-F238E27FC236}">
                    <a16:creationId xmlns:a16="http://schemas.microsoft.com/office/drawing/2014/main" id="{C1B10D06-C865-412A-AD33-D20CE142D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1">
                <a:extLst>
                  <a:ext uri="{FF2B5EF4-FFF2-40B4-BE49-F238E27FC236}">
                    <a16:creationId xmlns:a16="http://schemas.microsoft.com/office/drawing/2014/main" id="{366D2D65-5BD8-4AE4-9EBE-2D0163B3B0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2">
                <a:extLst>
                  <a:ext uri="{FF2B5EF4-FFF2-40B4-BE49-F238E27FC236}">
                    <a16:creationId xmlns:a16="http://schemas.microsoft.com/office/drawing/2014/main" id="{B20090DD-752F-4494-B189-4A7FFE34F8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3">
                <a:extLst>
                  <a:ext uri="{FF2B5EF4-FFF2-40B4-BE49-F238E27FC236}">
                    <a16:creationId xmlns:a16="http://schemas.microsoft.com/office/drawing/2014/main" id="{4D8C08E6-153C-4F98-959B-5C5C16377E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4">
                <a:extLst>
                  <a:ext uri="{FF2B5EF4-FFF2-40B4-BE49-F238E27FC236}">
                    <a16:creationId xmlns:a16="http://schemas.microsoft.com/office/drawing/2014/main" id="{EFB9520D-3B96-4ACC-9C10-8F66B4D581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5">
                <a:extLst>
                  <a:ext uri="{FF2B5EF4-FFF2-40B4-BE49-F238E27FC236}">
                    <a16:creationId xmlns:a16="http://schemas.microsoft.com/office/drawing/2014/main" id="{FD0B5D1E-D576-48B5-9BB3-B114B1347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6">
                <a:extLst>
                  <a:ext uri="{FF2B5EF4-FFF2-40B4-BE49-F238E27FC236}">
                    <a16:creationId xmlns:a16="http://schemas.microsoft.com/office/drawing/2014/main" id="{53A5456D-3054-41CF-B0D1-CF7599987B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7">
                <a:extLst>
                  <a:ext uri="{FF2B5EF4-FFF2-40B4-BE49-F238E27FC236}">
                    <a16:creationId xmlns:a16="http://schemas.microsoft.com/office/drawing/2014/main" id="{37F20081-2AC1-4AD1-865E-42161DABEB2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68">
                <a:extLst>
                  <a:ext uri="{FF2B5EF4-FFF2-40B4-BE49-F238E27FC236}">
                    <a16:creationId xmlns:a16="http://schemas.microsoft.com/office/drawing/2014/main" id="{B63ABD32-D6D3-476C-A93F-063E99BA5A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69">
                <a:extLst>
                  <a:ext uri="{FF2B5EF4-FFF2-40B4-BE49-F238E27FC236}">
                    <a16:creationId xmlns:a16="http://schemas.microsoft.com/office/drawing/2014/main" id="{85174671-9B04-484D-B0C4-97FAE03F0C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0">
                <a:extLst>
                  <a:ext uri="{FF2B5EF4-FFF2-40B4-BE49-F238E27FC236}">
                    <a16:creationId xmlns:a16="http://schemas.microsoft.com/office/drawing/2014/main" id="{CEEBEEF2-CC1D-4739-8246-B2FFE5ED3D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1">
                <a:extLst>
                  <a:ext uri="{FF2B5EF4-FFF2-40B4-BE49-F238E27FC236}">
                    <a16:creationId xmlns:a16="http://schemas.microsoft.com/office/drawing/2014/main" id="{72AE7DF6-8AE8-450B-AFAE-F9F6E3889D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2">
                <a:extLst>
                  <a:ext uri="{FF2B5EF4-FFF2-40B4-BE49-F238E27FC236}">
                    <a16:creationId xmlns:a16="http://schemas.microsoft.com/office/drawing/2014/main" id="{5FC1F9B6-8373-4CFA-8801-6489DEB5F5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3">
                <a:extLst>
                  <a:ext uri="{FF2B5EF4-FFF2-40B4-BE49-F238E27FC236}">
                    <a16:creationId xmlns:a16="http://schemas.microsoft.com/office/drawing/2014/main" id="{AFC97144-B942-4EDE-8BA1-9EB012E14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4">
                <a:extLst>
                  <a:ext uri="{FF2B5EF4-FFF2-40B4-BE49-F238E27FC236}">
                    <a16:creationId xmlns:a16="http://schemas.microsoft.com/office/drawing/2014/main" id="{BC98A8B4-0D48-4CC0-A246-E76D1758EE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5">
                <a:extLst>
                  <a:ext uri="{FF2B5EF4-FFF2-40B4-BE49-F238E27FC236}">
                    <a16:creationId xmlns:a16="http://schemas.microsoft.com/office/drawing/2014/main" id="{5776C214-C982-44C5-B780-5B9F0E45F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6">
                <a:extLst>
                  <a:ext uri="{FF2B5EF4-FFF2-40B4-BE49-F238E27FC236}">
                    <a16:creationId xmlns:a16="http://schemas.microsoft.com/office/drawing/2014/main" id="{19738F7E-D505-4EA9-96AC-5C946A4D4F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7">
                <a:extLst>
                  <a:ext uri="{FF2B5EF4-FFF2-40B4-BE49-F238E27FC236}">
                    <a16:creationId xmlns:a16="http://schemas.microsoft.com/office/drawing/2014/main" id="{7B5E055C-377D-495C-8BDF-61BFE95B16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78">
                <a:extLst>
                  <a:ext uri="{FF2B5EF4-FFF2-40B4-BE49-F238E27FC236}">
                    <a16:creationId xmlns:a16="http://schemas.microsoft.com/office/drawing/2014/main" id="{7923AF0C-99E6-4E25-B849-2F1EA32D0C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79">
                <a:extLst>
                  <a:ext uri="{FF2B5EF4-FFF2-40B4-BE49-F238E27FC236}">
                    <a16:creationId xmlns:a16="http://schemas.microsoft.com/office/drawing/2014/main" id="{30445F6A-B400-4009-B729-DBC4218F11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0">
                <a:extLst>
                  <a:ext uri="{FF2B5EF4-FFF2-40B4-BE49-F238E27FC236}">
                    <a16:creationId xmlns:a16="http://schemas.microsoft.com/office/drawing/2014/main" id="{45964DB5-58EA-48EA-9EF0-1BD7EAF800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1">
                <a:extLst>
                  <a:ext uri="{FF2B5EF4-FFF2-40B4-BE49-F238E27FC236}">
                    <a16:creationId xmlns:a16="http://schemas.microsoft.com/office/drawing/2014/main" id="{2D5B2353-62FE-46E0-BEDF-6702AFC5B6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2">
                <a:extLst>
                  <a:ext uri="{FF2B5EF4-FFF2-40B4-BE49-F238E27FC236}">
                    <a16:creationId xmlns:a16="http://schemas.microsoft.com/office/drawing/2014/main" id="{AE20649C-9B31-4006-891A-C0583E76B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3">
                <a:extLst>
                  <a:ext uri="{FF2B5EF4-FFF2-40B4-BE49-F238E27FC236}">
                    <a16:creationId xmlns:a16="http://schemas.microsoft.com/office/drawing/2014/main" id="{733F8D22-133F-4AAD-BE72-3211989162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4">
                <a:extLst>
                  <a:ext uri="{FF2B5EF4-FFF2-40B4-BE49-F238E27FC236}">
                    <a16:creationId xmlns:a16="http://schemas.microsoft.com/office/drawing/2014/main" id="{65FEF88B-98CF-4650-886B-F1D43D35B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5">
                <a:extLst>
                  <a:ext uri="{FF2B5EF4-FFF2-40B4-BE49-F238E27FC236}">
                    <a16:creationId xmlns:a16="http://schemas.microsoft.com/office/drawing/2014/main" id="{ACF9E24E-BB7E-49B2-B2A8-97C766D6A7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6">
                <a:extLst>
                  <a:ext uri="{FF2B5EF4-FFF2-40B4-BE49-F238E27FC236}">
                    <a16:creationId xmlns:a16="http://schemas.microsoft.com/office/drawing/2014/main" id="{111559E3-2E15-4CB1-A411-4DAF58965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7">
                <a:extLst>
                  <a:ext uri="{FF2B5EF4-FFF2-40B4-BE49-F238E27FC236}">
                    <a16:creationId xmlns:a16="http://schemas.microsoft.com/office/drawing/2014/main" id="{ABC3668E-C471-490E-A120-8FACCE1522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88">
                <a:extLst>
                  <a:ext uri="{FF2B5EF4-FFF2-40B4-BE49-F238E27FC236}">
                    <a16:creationId xmlns:a16="http://schemas.microsoft.com/office/drawing/2014/main" id="{82CEC780-1491-4CA6-81A9-731B6D589C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89">
                <a:extLst>
                  <a:ext uri="{FF2B5EF4-FFF2-40B4-BE49-F238E27FC236}">
                    <a16:creationId xmlns:a16="http://schemas.microsoft.com/office/drawing/2014/main" id="{5C867A17-4C6B-40ED-8CA0-8CAB2CBB4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0">
                <a:extLst>
                  <a:ext uri="{FF2B5EF4-FFF2-40B4-BE49-F238E27FC236}">
                    <a16:creationId xmlns:a16="http://schemas.microsoft.com/office/drawing/2014/main" id="{257D12A6-B0B2-4975-80A4-3CF7E8A8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1">
                <a:extLst>
                  <a:ext uri="{FF2B5EF4-FFF2-40B4-BE49-F238E27FC236}">
                    <a16:creationId xmlns:a16="http://schemas.microsoft.com/office/drawing/2014/main" id="{B7A70B2C-7368-4785-A3B5-5EEC577F24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2">
                <a:extLst>
                  <a:ext uri="{FF2B5EF4-FFF2-40B4-BE49-F238E27FC236}">
                    <a16:creationId xmlns:a16="http://schemas.microsoft.com/office/drawing/2014/main" id="{8CCA2D34-FADE-42DD-9B21-EB4EE9DCB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3">
                <a:extLst>
                  <a:ext uri="{FF2B5EF4-FFF2-40B4-BE49-F238E27FC236}">
                    <a16:creationId xmlns:a16="http://schemas.microsoft.com/office/drawing/2014/main" id="{DD7E0468-7549-4F53-84B7-50BF37028E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4">
                <a:extLst>
                  <a:ext uri="{FF2B5EF4-FFF2-40B4-BE49-F238E27FC236}">
                    <a16:creationId xmlns:a16="http://schemas.microsoft.com/office/drawing/2014/main" id="{58E2F30E-DA12-4038-A519-248D908046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5">
                <a:extLst>
                  <a:ext uri="{FF2B5EF4-FFF2-40B4-BE49-F238E27FC236}">
                    <a16:creationId xmlns:a16="http://schemas.microsoft.com/office/drawing/2014/main" id="{F9B99F64-4429-4B96-BA21-1F2482B449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6">
                <a:extLst>
                  <a:ext uri="{FF2B5EF4-FFF2-40B4-BE49-F238E27FC236}">
                    <a16:creationId xmlns:a16="http://schemas.microsoft.com/office/drawing/2014/main" id="{802B693A-4F3A-4C17-AA91-41BEDD3EBA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7">
                <a:extLst>
                  <a:ext uri="{FF2B5EF4-FFF2-40B4-BE49-F238E27FC236}">
                    <a16:creationId xmlns:a16="http://schemas.microsoft.com/office/drawing/2014/main" id="{A18FAD9C-D828-4E7C-882B-095C8D5C1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98">
                <a:extLst>
                  <a:ext uri="{FF2B5EF4-FFF2-40B4-BE49-F238E27FC236}">
                    <a16:creationId xmlns:a16="http://schemas.microsoft.com/office/drawing/2014/main" id="{18E25A82-0597-4EB1-8C7C-8F37C144FF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99">
                <a:extLst>
                  <a:ext uri="{FF2B5EF4-FFF2-40B4-BE49-F238E27FC236}">
                    <a16:creationId xmlns:a16="http://schemas.microsoft.com/office/drawing/2014/main" id="{13590159-2800-4792-9A4A-58562D2B34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0">
                <a:extLst>
                  <a:ext uri="{FF2B5EF4-FFF2-40B4-BE49-F238E27FC236}">
                    <a16:creationId xmlns:a16="http://schemas.microsoft.com/office/drawing/2014/main" id="{A640C525-7BF5-42DA-B081-887CDC2396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1">
                <a:extLst>
                  <a:ext uri="{FF2B5EF4-FFF2-40B4-BE49-F238E27FC236}">
                    <a16:creationId xmlns:a16="http://schemas.microsoft.com/office/drawing/2014/main" id="{3E769F4E-E4A5-49E1-88E2-FC3C7D4A54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2">
                <a:extLst>
                  <a:ext uri="{FF2B5EF4-FFF2-40B4-BE49-F238E27FC236}">
                    <a16:creationId xmlns:a16="http://schemas.microsoft.com/office/drawing/2014/main" id="{6EBADB41-ABBB-42BF-ADD2-B5920AE75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203">
                <a:extLst>
                  <a:ext uri="{FF2B5EF4-FFF2-40B4-BE49-F238E27FC236}">
                    <a16:creationId xmlns:a16="http://schemas.microsoft.com/office/drawing/2014/main" id="{E0960CD0-8E16-4D68-8017-9C5B7C5D13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204">
                <a:extLst>
                  <a:ext uri="{FF2B5EF4-FFF2-40B4-BE49-F238E27FC236}">
                    <a16:creationId xmlns:a16="http://schemas.microsoft.com/office/drawing/2014/main" id="{3F2F36A0-9F0C-4E3D-A3FE-710CFDB3CE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06">
              <a:extLst>
                <a:ext uri="{FF2B5EF4-FFF2-40B4-BE49-F238E27FC236}">
                  <a16:creationId xmlns:a16="http://schemas.microsoft.com/office/drawing/2014/main" id="{CAB12582-B8D8-469C-B945-426AE3B0E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7">
              <a:extLst>
                <a:ext uri="{FF2B5EF4-FFF2-40B4-BE49-F238E27FC236}">
                  <a16:creationId xmlns:a16="http://schemas.microsoft.com/office/drawing/2014/main" id="{6B0E9446-4B0F-4BE3-AA52-691545956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8">
              <a:extLst>
                <a:ext uri="{FF2B5EF4-FFF2-40B4-BE49-F238E27FC236}">
                  <a16:creationId xmlns:a16="http://schemas.microsoft.com/office/drawing/2014/main" id="{A00E20C7-47A2-48C0-A527-E4FE9E6AC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9">
              <a:extLst>
                <a:ext uri="{FF2B5EF4-FFF2-40B4-BE49-F238E27FC236}">
                  <a16:creationId xmlns:a16="http://schemas.microsoft.com/office/drawing/2014/main" id="{7422BF96-8156-4BD8-8D02-844FE682F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">
              <a:extLst>
                <a:ext uri="{FF2B5EF4-FFF2-40B4-BE49-F238E27FC236}">
                  <a16:creationId xmlns:a16="http://schemas.microsoft.com/office/drawing/2014/main" id="{A3622899-09B5-4AC0-8F11-F1DB6286C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1">
              <a:extLst>
                <a:ext uri="{FF2B5EF4-FFF2-40B4-BE49-F238E27FC236}">
                  <a16:creationId xmlns:a16="http://schemas.microsoft.com/office/drawing/2014/main" id="{B0731481-4442-4492-9898-385CFBC86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2">
              <a:extLst>
                <a:ext uri="{FF2B5EF4-FFF2-40B4-BE49-F238E27FC236}">
                  <a16:creationId xmlns:a16="http://schemas.microsoft.com/office/drawing/2014/main" id="{4D8B9DB5-1D81-4654-B93C-BAC09C39F2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3">
              <a:extLst>
                <a:ext uri="{FF2B5EF4-FFF2-40B4-BE49-F238E27FC236}">
                  <a16:creationId xmlns:a16="http://schemas.microsoft.com/office/drawing/2014/main" id="{81D66557-9CF5-4754-86F8-824CC64CEC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4">
              <a:extLst>
                <a:ext uri="{FF2B5EF4-FFF2-40B4-BE49-F238E27FC236}">
                  <a16:creationId xmlns:a16="http://schemas.microsoft.com/office/drawing/2014/main" id="{4A75C74C-EDEC-479B-B2C8-2A199D3D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5">
              <a:extLst>
                <a:ext uri="{FF2B5EF4-FFF2-40B4-BE49-F238E27FC236}">
                  <a16:creationId xmlns:a16="http://schemas.microsoft.com/office/drawing/2014/main" id="{1B8D5275-C110-42F6-9F6B-42B4E9E0DC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6">
              <a:extLst>
                <a:ext uri="{FF2B5EF4-FFF2-40B4-BE49-F238E27FC236}">
                  <a16:creationId xmlns:a16="http://schemas.microsoft.com/office/drawing/2014/main" id="{ED292322-CDAE-4E8B-A119-A102C653D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7">
              <a:extLst>
                <a:ext uri="{FF2B5EF4-FFF2-40B4-BE49-F238E27FC236}">
                  <a16:creationId xmlns:a16="http://schemas.microsoft.com/office/drawing/2014/main" id="{D5148431-1465-4DE4-AB83-DF6F14725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18">
              <a:extLst>
                <a:ext uri="{FF2B5EF4-FFF2-40B4-BE49-F238E27FC236}">
                  <a16:creationId xmlns:a16="http://schemas.microsoft.com/office/drawing/2014/main" id="{0A931BDB-5FE3-471B-BAEE-AAB7DBB19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19">
              <a:extLst>
                <a:ext uri="{FF2B5EF4-FFF2-40B4-BE49-F238E27FC236}">
                  <a16:creationId xmlns:a16="http://schemas.microsoft.com/office/drawing/2014/main" id="{6C7CF146-863A-45F4-A2AB-0914863837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0">
              <a:extLst>
                <a:ext uri="{FF2B5EF4-FFF2-40B4-BE49-F238E27FC236}">
                  <a16:creationId xmlns:a16="http://schemas.microsoft.com/office/drawing/2014/main" id="{5A9488B9-367E-4338-A83E-537BAFBD8C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1">
              <a:extLst>
                <a:ext uri="{FF2B5EF4-FFF2-40B4-BE49-F238E27FC236}">
                  <a16:creationId xmlns:a16="http://schemas.microsoft.com/office/drawing/2014/main" id="{4AA6E73C-12AF-4F73-9FE4-CDCB5A64AC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2">
              <a:extLst>
                <a:ext uri="{FF2B5EF4-FFF2-40B4-BE49-F238E27FC236}">
                  <a16:creationId xmlns:a16="http://schemas.microsoft.com/office/drawing/2014/main" id="{63CD7859-A6F6-45BA-A0C8-5A954EC514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3">
              <a:extLst>
                <a:ext uri="{FF2B5EF4-FFF2-40B4-BE49-F238E27FC236}">
                  <a16:creationId xmlns:a16="http://schemas.microsoft.com/office/drawing/2014/main" id="{73159D8C-512E-42B5-AF39-95B4482125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4">
              <a:extLst>
                <a:ext uri="{FF2B5EF4-FFF2-40B4-BE49-F238E27FC236}">
                  <a16:creationId xmlns:a16="http://schemas.microsoft.com/office/drawing/2014/main" id="{51FE35B6-972B-44F8-A5D9-E76E08061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5">
              <a:extLst>
                <a:ext uri="{FF2B5EF4-FFF2-40B4-BE49-F238E27FC236}">
                  <a16:creationId xmlns:a16="http://schemas.microsoft.com/office/drawing/2014/main" id="{5152CCAD-9726-4932-B80A-7160A962CC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6">
              <a:extLst>
                <a:ext uri="{FF2B5EF4-FFF2-40B4-BE49-F238E27FC236}">
                  <a16:creationId xmlns:a16="http://schemas.microsoft.com/office/drawing/2014/main" id="{23E94C79-7682-4585-A04C-428992A2A1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7">
              <a:extLst>
                <a:ext uri="{FF2B5EF4-FFF2-40B4-BE49-F238E27FC236}">
                  <a16:creationId xmlns:a16="http://schemas.microsoft.com/office/drawing/2014/main" id="{6944CF78-6F4F-4396-9F5F-9F8CB5459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688012E7-BF61-4B17-90A9-7F0AF4A3F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9">
              <a:extLst>
                <a:ext uri="{FF2B5EF4-FFF2-40B4-BE49-F238E27FC236}">
                  <a16:creationId xmlns:a16="http://schemas.microsoft.com/office/drawing/2014/main" id="{AA9794B4-F42E-4FF9-9FBB-2CC0B4D6A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0">
              <a:extLst>
                <a:ext uri="{FF2B5EF4-FFF2-40B4-BE49-F238E27FC236}">
                  <a16:creationId xmlns:a16="http://schemas.microsoft.com/office/drawing/2014/main" id="{B5672991-8DB3-4984-88F8-545663446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1">
              <a:extLst>
                <a:ext uri="{FF2B5EF4-FFF2-40B4-BE49-F238E27FC236}">
                  <a16:creationId xmlns:a16="http://schemas.microsoft.com/office/drawing/2014/main" id="{4BC785BE-01E5-487C-BBDD-6A4AF078C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2">
              <a:extLst>
                <a:ext uri="{FF2B5EF4-FFF2-40B4-BE49-F238E27FC236}">
                  <a16:creationId xmlns:a16="http://schemas.microsoft.com/office/drawing/2014/main" id="{C405DF96-6A32-40E8-9FA9-2A7365575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3">
              <a:extLst>
                <a:ext uri="{FF2B5EF4-FFF2-40B4-BE49-F238E27FC236}">
                  <a16:creationId xmlns:a16="http://schemas.microsoft.com/office/drawing/2014/main" id="{3A2F5AD3-679D-4166-B5A9-6B72D074C7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4">
              <a:extLst>
                <a:ext uri="{FF2B5EF4-FFF2-40B4-BE49-F238E27FC236}">
                  <a16:creationId xmlns:a16="http://schemas.microsoft.com/office/drawing/2014/main" id="{8651B608-C451-44E6-8747-07D8C091E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5">
              <a:extLst>
                <a:ext uri="{FF2B5EF4-FFF2-40B4-BE49-F238E27FC236}">
                  <a16:creationId xmlns:a16="http://schemas.microsoft.com/office/drawing/2014/main" id="{55D86F74-57B2-4767-975D-82E0AB6A3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6">
              <a:extLst>
                <a:ext uri="{FF2B5EF4-FFF2-40B4-BE49-F238E27FC236}">
                  <a16:creationId xmlns:a16="http://schemas.microsoft.com/office/drawing/2014/main" id="{9A8C98E6-6D16-42E0-A2C8-D3B492C87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7">
              <a:extLst>
                <a:ext uri="{FF2B5EF4-FFF2-40B4-BE49-F238E27FC236}">
                  <a16:creationId xmlns:a16="http://schemas.microsoft.com/office/drawing/2014/main" id="{C63401DA-0D72-402E-BE54-78959B2FA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38">
              <a:extLst>
                <a:ext uri="{FF2B5EF4-FFF2-40B4-BE49-F238E27FC236}">
                  <a16:creationId xmlns:a16="http://schemas.microsoft.com/office/drawing/2014/main" id="{248821E8-9271-4B9B-A57E-9E8A4148CA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9">
              <a:extLst>
                <a:ext uri="{FF2B5EF4-FFF2-40B4-BE49-F238E27FC236}">
                  <a16:creationId xmlns:a16="http://schemas.microsoft.com/office/drawing/2014/main" id="{3BE7D360-37CF-4F8F-84D6-938A150FA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0">
              <a:extLst>
                <a:ext uri="{FF2B5EF4-FFF2-40B4-BE49-F238E27FC236}">
                  <a16:creationId xmlns:a16="http://schemas.microsoft.com/office/drawing/2014/main" id="{02B7C61A-7278-4E35-9177-7AD8B205F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1">
              <a:extLst>
                <a:ext uri="{FF2B5EF4-FFF2-40B4-BE49-F238E27FC236}">
                  <a16:creationId xmlns:a16="http://schemas.microsoft.com/office/drawing/2014/main" id="{5576A0DF-CB3D-4087-BB0C-A755A891E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2">
              <a:extLst>
                <a:ext uri="{FF2B5EF4-FFF2-40B4-BE49-F238E27FC236}">
                  <a16:creationId xmlns:a16="http://schemas.microsoft.com/office/drawing/2014/main" id="{EA8181DE-620B-4D5F-BB56-9AAA6053F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3">
              <a:extLst>
                <a:ext uri="{FF2B5EF4-FFF2-40B4-BE49-F238E27FC236}">
                  <a16:creationId xmlns:a16="http://schemas.microsoft.com/office/drawing/2014/main" id="{8A836C0B-E2D0-47D7-8BE8-F81F765A3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4">
              <a:extLst>
                <a:ext uri="{FF2B5EF4-FFF2-40B4-BE49-F238E27FC236}">
                  <a16:creationId xmlns:a16="http://schemas.microsoft.com/office/drawing/2014/main" id="{B4C0A6F0-B04F-486C-89BA-724D07766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0279415B-D6F9-4589-A911-EEB9500612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6">
              <a:extLst>
                <a:ext uri="{FF2B5EF4-FFF2-40B4-BE49-F238E27FC236}">
                  <a16:creationId xmlns:a16="http://schemas.microsoft.com/office/drawing/2014/main" id="{A811608B-1958-4BF0-A1B4-F1DDCE858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7">
              <a:extLst>
                <a:ext uri="{FF2B5EF4-FFF2-40B4-BE49-F238E27FC236}">
                  <a16:creationId xmlns:a16="http://schemas.microsoft.com/office/drawing/2014/main" id="{8CFAEC0D-306A-4DC4-BEBB-9E8FBD07A2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8">
              <a:extLst>
                <a:ext uri="{FF2B5EF4-FFF2-40B4-BE49-F238E27FC236}">
                  <a16:creationId xmlns:a16="http://schemas.microsoft.com/office/drawing/2014/main" id="{DCBF8BA7-FC5A-43D7-A2E2-46C60A36A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49">
              <a:extLst>
                <a:ext uri="{FF2B5EF4-FFF2-40B4-BE49-F238E27FC236}">
                  <a16:creationId xmlns:a16="http://schemas.microsoft.com/office/drawing/2014/main" id="{A1D71807-2B57-4B43-9E5B-FF7F51000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0">
              <a:extLst>
                <a:ext uri="{FF2B5EF4-FFF2-40B4-BE49-F238E27FC236}">
                  <a16:creationId xmlns:a16="http://schemas.microsoft.com/office/drawing/2014/main" id="{31ABE8FE-DCF8-4100-9751-43C7F1061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1">
              <a:extLst>
                <a:ext uri="{FF2B5EF4-FFF2-40B4-BE49-F238E27FC236}">
                  <a16:creationId xmlns:a16="http://schemas.microsoft.com/office/drawing/2014/main" id="{9473A4EC-AEBC-4B99-9355-F14395B96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2">
              <a:extLst>
                <a:ext uri="{FF2B5EF4-FFF2-40B4-BE49-F238E27FC236}">
                  <a16:creationId xmlns:a16="http://schemas.microsoft.com/office/drawing/2014/main" id="{3AE5A336-B35C-4660-AE76-CA0D709C70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3">
              <a:extLst>
                <a:ext uri="{FF2B5EF4-FFF2-40B4-BE49-F238E27FC236}">
                  <a16:creationId xmlns:a16="http://schemas.microsoft.com/office/drawing/2014/main" id="{088A5884-B56B-48D9-9A1B-136E9180A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4">
              <a:extLst>
                <a:ext uri="{FF2B5EF4-FFF2-40B4-BE49-F238E27FC236}">
                  <a16:creationId xmlns:a16="http://schemas.microsoft.com/office/drawing/2014/main" id="{6BF6ABAB-1371-477B-B7D0-CDE6FE61F8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5">
              <a:extLst>
                <a:ext uri="{FF2B5EF4-FFF2-40B4-BE49-F238E27FC236}">
                  <a16:creationId xmlns:a16="http://schemas.microsoft.com/office/drawing/2014/main" id="{40A450D6-D4F4-41F0-BAB0-F0CFE602D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6">
              <a:extLst>
                <a:ext uri="{FF2B5EF4-FFF2-40B4-BE49-F238E27FC236}">
                  <a16:creationId xmlns:a16="http://schemas.microsoft.com/office/drawing/2014/main" id="{2004E0F7-8FE7-4F5B-8DE9-75E7CF94A7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7">
              <a:extLst>
                <a:ext uri="{FF2B5EF4-FFF2-40B4-BE49-F238E27FC236}">
                  <a16:creationId xmlns:a16="http://schemas.microsoft.com/office/drawing/2014/main" id="{854DFC11-E887-4103-9363-3659462A8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58">
              <a:extLst>
                <a:ext uri="{FF2B5EF4-FFF2-40B4-BE49-F238E27FC236}">
                  <a16:creationId xmlns:a16="http://schemas.microsoft.com/office/drawing/2014/main" id="{DB390E33-F483-46C3-951C-1440A0ADD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59">
              <a:extLst>
                <a:ext uri="{FF2B5EF4-FFF2-40B4-BE49-F238E27FC236}">
                  <a16:creationId xmlns:a16="http://schemas.microsoft.com/office/drawing/2014/main" id="{F09D6396-0D18-40B3-A234-2F3C6A98D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0">
              <a:extLst>
                <a:ext uri="{FF2B5EF4-FFF2-40B4-BE49-F238E27FC236}">
                  <a16:creationId xmlns:a16="http://schemas.microsoft.com/office/drawing/2014/main" id="{F36DE863-0793-4183-B3A7-F2C4BDA31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1">
              <a:extLst>
                <a:ext uri="{FF2B5EF4-FFF2-40B4-BE49-F238E27FC236}">
                  <a16:creationId xmlns:a16="http://schemas.microsoft.com/office/drawing/2014/main" id="{2BBEA168-9E5A-4F7C-85D2-EF3249F68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2">
              <a:extLst>
                <a:ext uri="{FF2B5EF4-FFF2-40B4-BE49-F238E27FC236}">
                  <a16:creationId xmlns:a16="http://schemas.microsoft.com/office/drawing/2014/main" id="{A6EADE5C-1224-414F-BA6F-9F69D0D7B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3">
              <a:extLst>
                <a:ext uri="{FF2B5EF4-FFF2-40B4-BE49-F238E27FC236}">
                  <a16:creationId xmlns:a16="http://schemas.microsoft.com/office/drawing/2014/main" id="{BF8AFE62-3D8D-4AB2-BF71-E2ADA7478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4">
              <a:extLst>
                <a:ext uri="{FF2B5EF4-FFF2-40B4-BE49-F238E27FC236}">
                  <a16:creationId xmlns:a16="http://schemas.microsoft.com/office/drawing/2014/main" id="{BA8DED80-17BB-4ADE-8F2F-47BE74800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5">
              <a:extLst>
                <a:ext uri="{FF2B5EF4-FFF2-40B4-BE49-F238E27FC236}">
                  <a16:creationId xmlns:a16="http://schemas.microsoft.com/office/drawing/2014/main" id="{8F311216-CEB5-47EF-936C-14C0AE5E1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6">
              <a:extLst>
                <a:ext uri="{FF2B5EF4-FFF2-40B4-BE49-F238E27FC236}">
                  <a16:creationId xmlns:a16="http://schemas.microsoft.com/office/drawing/2014/main" id="{02516B36-23AC-4565-83EB-B7C54205A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7">
              <a:extLst>
                <a:ext uri="{FF2B5EF4-FFF2-40B4-BE49-F238E27FC236}">
                  <a16:creationId xmlns:a16="http://schemas.microsoft.com/office/drawing/2014/main" id="{0D6D1F1A-3A8C-41BC-841B-2C9190185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68">
              <a:extLst>
                <a:ext uri="{FF2B5EF4-FFF2-40B4-BE49-F238E27FC236}">
                  <a16:creationId xmlns:a16="http://schemas.microsoft.com/office/drawing/2014/main" id="{F1EFA617-5949-4D4E-834C-DBA786402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69">
              <a:extLst>
                <a:ext uri="{FF2B5EF4-FFF2-40B4-BE49-F238E27FC236}">
                  <a16:creationId xmlns:a16="http://schemas.microsoft.com/office/drawing/2014/main" id="{5994ABE1-7A28-4378-A3AF-E8548DC65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0">
              <a:extLst>
                <a:ext uri="{FF2B5EF4-FFF2-40B4-BE49-F238E27FC236}">
                  <a16:creationId xmlns:a16="http://schemas.microsoft.com/office/drawing/2014/main" id="{FED2BFE5-E081-4B2B-BFA9-78203D73A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1">
              <a:extLst>
                <a:ext uri="{FF2B5EF4-FFF2-40B4-BE49-F238E27FC236}">
                  <a16:creationId xmlns:a16="http://schemas.microsoft.com/office/drawing/2014/main" id="{F532C949-9179-4D47-B1DE-2AE6F7BB2C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2">
              <a:extLst>
                <a:ext uri="{FF2B5EF4-FFF2-40B4-BE49-F238E27FC236}">
                  <a16:creationId xmlns:a16="http://schemas.microsoft.com/office/drawing/2014/main" id="{A64B00A3-448F-40A3-8406-42266C146A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3">
              <a:extLst>
                <a:ext uri="{FF2B5EF4-FFF2-40B4-BE49-F238E27FC236}">
                  <a16:creationId xmlns:a16="http://schemas.microsoft.com/office/drawing/2014/main" id="{1DBD1F9B-4DDA-4EE3-A965-EA93C9705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4">
              <a:extLst>
                <a:ext uri="{FF2B5EF4-FFF2-40B4-BE49-F238E27FC236}">
                  <a16:creationId xmlns:a16="http://schemas.microsoft.com/office/drawing/2014/main" id="{66A3F947-9901-41C4-B844-ACCC4485A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5">
              <a:extLst>
                <a:ext uri="{FF2B5EF4-FFF2-40B4-BE49-F238E27FC236}">
                  <a16:creationId xmlns:a16="http://schemas.microsoft.com/office/drawing/2014/main" id="{1696E075-4135-4C07-93FE-5314F11D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6">
              <a:extLst>
                <a:ext uri="{FF2B5EF4-FFF2-40B4-BE49-F238E27FC236}">
                  <a16:creationId xmlns:a16="http://schemas.microsoft.com/office/drawing/2014/main" id="{5B6B8488-E598-4D9E-BEE5-00B7A29AD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7">
              <a:extLst>
                <a:ext uri="{FF2B5EF4-FFF2-40B4-BE49-F238E27FC236}">
                  <a16:creationId xmlns:a16="http://schemas.microsoft.com/office/drawing/2014/main" id="{99BE1176-1C87-4F7A-9BAD-DC3AC565B4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8">
              <a:extLst>
                <a:ext uri="{FF2B5EF4-FFF2-40B4-BE49-F238E27FC236}">
                  <a16:creationId xmlns:a16="http://schemas.microsoft.com/office/drawing/2014/main" id="{847C733C-2AB4-488E-9A7C-6358EB325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9">
              <a:extLst>
                <a:ext uri="{FF2B5EF4-FFF2-40B4-BE49-F238E27FC236}">
                  <a16:creationId xmlns:a16="http://schemas.microsoft.com/office/drawing/2014/main" id="{A616C61F-F16A-49A0-A8D5-8537DF025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0">
              <a:extLst>
                <a:ext uri="{FF2B5EF4-FFF2-40B4-BE49-F238E27FC236}">
                  <a16:creationId xmlns:a16="http://schemas.microsoft.com/office/drawing/2014/main" id="{9F999CD9-BC15-4732-A5C6-F423B68B5F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1">
              <a:extLst>
                <a:ext uri="{FF2B5EF4-FFF2-40B4-BE49-F238E27FC236}">
                  <a16:creationId xmlns:a16="http://schemas.microsoft.com/office/drawing/2014/main" id="{369DD39F-B387-4523-BC5A-1C473AE1A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2">
              <a:extLst>
                <a:ext uri="{FF2B5EF4-FFF2-40B4-BE49-F238E27FC236}">
                  <a16:creationId xmlns:a16="http://schemas.microsoft.com/office/drawing/2014/main" id="{10FB6437-38C5-4800-9074-8CD7CFD60F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3">
              <a:extLst>
                <a:ext uri="{FF2B5EF4-FFF2-40B4-BE49-F238E27FC236}">
                  <a16:creationId xmlns:a16="http://schemas.microsoft.com/office/drawing/2014/main" id="{7B78973E-1619-42EB-8796-1B7138B54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4">
              <a:extLst>
                <a:ext uri="{FF2B5EF4-FFF2-40B4-BE49-F238E27FC236}">
                  <a16:creationId xmlns:a16="http://schemas.microsoft.com/office/drawing/2014/main" id="{0CF61AB1-20C8-4227-A593-B84C538219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5">
              <a:extLst>
                <a:ext uri="{FF2B5EF4-FFF2-40B4-BE49-F238E27FC236}">
                  <a16:creationId xmlns:a16="http://schemas.microsoft.com/office/drawing/2014/main" id="{F3CC41FF-1F44-466E-8379-D095C9050E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6">
              <a:extLst>
                <a:ext uri="{FF2B5EF4-FFF2-40B4-BE49-F238E27FC236}">
                  <a16:creationId xmlns:a16="http://schemas.microsoft.com/office/drawing/2014/main" id="{21E6450A-2E1A-43FF-99D8-15833EF651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7">
              <a:extLst>
                <a:ext uri="{FF2B5EF4-FFF2-40B4-BE49-F238E27FC236}">
                  <a16:creationId xmlns:a16="http://schemas.microsoft.com/office/drawing/2014/main" id="{D018C3AF-1231-4BF9-8B51-F8357C5AB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8">
              <a:extLst>
                <a:ext uri="{FF2B5EF4-FFF2-40B4-BE49-F238E27FC236}">
                  <a16:creationId xmlns:a16="http://schemas.microsoft.com/office/drawing/2014/main" id="{1E0EA7A5-456C-43B0-ACF5-114A8D844A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89">
              <a:extLst>
                <a:ext uri="{FF2B5EF4-FFF2-40B4-BE49-F238E27FC236}">
                  <a16:creationId xmlns:a16="http://schemas.microsoft.com/office/drawing/2014/main" id="{8C0B57B2-FF43-49FB-B3C8-1E5C35F93A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0">
              <a:extLst>
                <a:ext uri="{FF2B5EF4-FFF2-40B4-BE49-F238E27FC236}">
                  <a16:creationId xmlns:a16="http://schemas.microsoft.com/office/drawing/2014/main" id="{E81B830A-250A-431F-B92E-27106823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1">
              <a:extLst>
                <a:ext uri="{FF2B5EF4-FFF2-40B4-BE49-F238E27FC236}">
                  <a16:creationId xmlns:a16="http://schemas.microsoft.com/office/drawing/2014/main" id="{F846590A-2DCE-488D-BA04-7DC0F15F27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2">
              <a:extLst>
                <a:ext uri="{FF2B5EF4-FFF2-40B4-BE49-F238E27FC236}">
                  <a16:creationId xmlns:a16="http://schemas.microsoft.com/office/drawing/2014/main" id="{F24CCE9E-697B-4D66-B0CE-9E2159662A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3">
              <a:extLst>
                <a:ext uri="{FF2B5EF4-FFF2-40B4-BE49-F238E27FC236}">
                  <a16:creationId xmlns:a16="http://schemas.microsoft.com/office/drawing/2014/main" id="{F37770CF-62DE-4D5B-A204-3626223D17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4">
              <a:extLst>
                <a:ext uri="{FF2B5EF4-FFF2-40B4-BE49-F238E27FC236}">
                  <a16:creationId xmlns:a16="http://schemas.microsoft.com/office/drawing/2014/main" id="{C22ED2D1-D469-419E-9979-AB1EB85071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5">
              <a:extLst>
                <a:ext uri="{FF2B5EF4-FFF2-40B4-BE49-F238E27FC236}">
                  <a16:creationId xmlns:a16="http://schemas.microsoft.com/office/drawing/2014/main" id="{64048AFB-A389-4C9D-97F1-3BEE069ADD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6">
              <a:extLst>
                <a:ext uri="{FF2B5EF4-FFF2-40B4-BE49-F238E27FC236}">
                  <a16:creationId xmlns:a16="http://schemas.microsoft.com/office/drawing/2014/main" id="{1ADF447A-4EEA-4220-819D-0ADD688E3E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7">
              <a:extLst>
                <a:ext uri="{FF2B5EF4-FFF2-40B4-BE49-F238E27FC236}">
                  <a16:creationId xmlns:a16="http://schemas.microsoft.com/office/drawing/2014/main" id="{AE934B8E-7062-41FA-9E85-53665E9350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8">
              <a:extLst>
                <a:ext uri="{FF2B5EF4-FFF2-40B4-BE49-F238E27FC236}">
                  <a16:creationId xmlns:a16="http://schemas.microsoft.com/office/drawing/2014/main" id="{E193286E-3E03-4669-A220-F7CDA910CE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99">
              <a:extLst>
                <a:ext uri="{FF2B5EF4-FFF2-40B4-BE49-F238E27FC236}">
                  <a16:creationId xmlns:a16="http://schemas.microsoft.com/office/drawing/2014/main" id="{C4CD35E0-E788-4529-BB79-8647F71D7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0">
              <a:extLst>
                <a:ext uri="{FF2B5EF4-FFF2-40B4-BE49-F238E27FC236}">
                  <a16:creationId xmlns:a16="http://schemas.microsoft.com/office/drawing/2014/main" id="{96A8824D-2431-4128-B95E-2B4231685B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1">
              <a:extLst>
                <a:ext uri="{FF2B5EF4-FFF2-40B4-BE49-F238E27FC236}">
                  <a16:creationId xmlns:a16="http://schemas.microsoft.com/office/drawing/2014/main" id="{7A60F18B-53D9-461D-831F-161927DEA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2">
              <a:extLst>
                <a:ext uri="{FF2B5EF4-FFF2-40B4-BE49-F238E27FC236}">
                  <a16:creationId xmlns:a16="http://schemas.microsoft.com/office/drawing/2014/main" id="{94F5A68C-1EF5-409D-8D74-C8E91664DE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3">
              <a:extLst>
                <a:ext uri="{FF2B5EF4-FFF2-40B4-BE49-F238E27FC236}">
                  <a16:creationId xmlns:a16="http://schemas.microsoft.com/office/drawing/2014/main" id="{7F029684-4C07-4605-B51E-04C7C9497B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04">
              <a:extLst>
                <a:ext uri="{FF2B5EF4-FFF2-40B4-BE49-F238E27FC236}">
                  <a16:creationId xmlns:a16="http://schemas.microsoft.com/office/drawing/2014/main" id="{BD481BF3-C35C-4CE8-A0CF-B54C540CE6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05">
              <a:extLst>
                <a:ext uri="{FF2B5EF4-FFF2-40B4-BE49-F238E27FC236}">
                  <a16:creationId xmlns:a16="http://schemas.microsoft.com/office/drawing/2014/main" id="{D6085E1C-CB45-4F74-BC1C-D86E85312E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B43821A-DECB-441F-8720-BFD445C9F79B}"/>
              </a:ext>
            </a:extLst>
          </p:cNvPr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C06A471-A082-411E-8314-CB0C9F5C86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/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C2D410-4F48-40EB-8C4C-7D16B6A01D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/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2DFCF3-53A7-4A01-AC45-261B5E4EF3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/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6229C9D2-ED9C-422F-94EF-A7FD7BC007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2714" y="1072632"/>
            <a:ext cx="1637997" cy="46651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F63AA98-526B-CE6B-3114-32F7066364B7}"/>
              </a:ext>
            </a:extLst>
          </p:cNvPr>
          <p:cNvGrpSpPr/>
          <p:nvPr/>
        </p:nvGrpSpPr>
        <p:grpSpPr>
          <a:xfrm>
            <a:off x="2160878" y="1779288"/>
            <a:ext cx="7870241" cy="1211457"/>
            <a:chOff x="2737435" y="1993287"/>
            <a:chExt cx="6688556" cy="121145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3CDBF7B-113C-4194-9798-5C82DCAA6F19}"/>
                </a:ext>
              </a:extLst>
            </p:cNvPr>
            <p:cNvSpPr txBox="1"/>
            <p:nvPr/>
          </p:nvSpPr>
          <p:spPr>
            <a:xfrm>
              <a:off x="2843983" y="1993287"/>
              <a:ext cx="6454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数字逻辑电路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2B34E8-FE5C-4D22-A4B9-E6C98C533F5D}"/>
                </a:ext>
              </a:extLst>
            </p:cNvPr>
            <p:cNvSpPr/>
            <p:nvPr/>
          </p:nvSpPr>
          <p:spPr>
            <a:xfrm>
              <a:off x="2737435" y="3128280"/>
              <a:ext cx="6688556" cy="76464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A1304FAB-B05E-836C-4D61-9ADD2674F52A}"/>
              </a:ext>
            </a:extLst>
          </p:cNvPr>
          <p:cNvSpPr txBox="1"/>
          <p:nvPr/>
        </p:nvSpPr>
        <p:spPr>
          <a:xfrm>
            <a:off x="5434142" y="32670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BD934E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毛云龙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1087506" cy="3054059"/>
            <a:chOff x="1887176" y="1780605"/>
            <a:chExt cx="2669422" cy="94095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3236" y="1998690"/>
              <a:ext cx="2643362" cy="722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假设有一个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位的位组合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，最右边的两位有特殊的重要性，如何把这两位保留下来？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设置位屏蔽为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00000011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做与运算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位的位置上都为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位中的原来的值还在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的位置上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结果是四种组合之一：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00000000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00000001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00000010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00000011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500639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位屏蔽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/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掩码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二进制逻辑运算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6023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1087506" cy="2508269"/>
            <a:chOff x="1887176" y="1780605"/>
            <a:chExt cx="2669422" cy="61739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3236" y="1959609"/>
              <a:ext cx="2643362" cy="438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二元函数，需要两个操作数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如果两个操作数中有一个为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，输出为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当且仅当两个操作数都为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时，输出为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606386" cy="179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或函数（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OR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二进制逻辑运算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内容占位符 2">
            <a:extLst>
              <a:ext uri="{FF2B5EF4-FFF2-40B4-BE49-F238E27FC236}">
                <a16:creationId xmlns:a16="http://schemas.microsoft.com/office/drawing/2014/main" id="{E1F7B85C-1629-2EA9-EAB5-72447081F7E6}"/>
              </a:ext>
            </a:extLst>
          </p:cNvPr>
          <p:cNvSpPr txBox="1">
            <a:spLocks/>
          </p:cNvSpPr>
          <p:nvPr/>
        </p:nvSpPr>
        <p:spPr>
          <a:xfrm>
            <a:off x="7176978" y="2249417"/>
            <a:ext cx="4012647" cy="142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285750" lvl="1" indent="-285750">
              <a:lnSpc>
                <a:spcPct val="150000"/>
              </a:lnSpc>
              <a:buFont typeface="Wingdings" pitchFamily="2" charset="2"/>
              <a:buChar char="Ø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2</a:t>
            </a:r>
            <a:r>
              <a:rPr lang="zh-CN" altLang="zh-CN" dirty="0"/>
              <a:t>列源操作数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列结果输出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4</a:t>
            </a:r>
            <a:r>
              <a:rPr lang="zh-CN" altLang="en-US" dirty="0"/>
              <a:t>种</a:t>
            </a:r>
            <a:r>
              <a:rPr lang="zh-CN" altLang="zh-CN" dirty="0"/>
              <a:t>输入组合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zh-CN" dirty="0"/>
              <a:t>输</a:t>
            </a:r>
            <a:r>
              <a:rPr lang="zh-CN" altLang="en-US" dirty="0"/>
              <a:t>出为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BE91223-D189-E271-558E-6ED8FF0EFC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043148"/>
              </p:ext>
            </p:extLst>
          </p:nvPr>
        </p:nvGraphicFramePr>
        <p:xfrm>
          <a:off x="7176978" y="3961316"/>
          <a:ext cx="4325460" cy="2060575"/>
        </p:xfrm>
        <a:graphic>
          <a:graphicData uri="http://schemas.openxmlformats.org/drawingml/2006/table">
            <a:tbl>
              <a:tblPr/>
              <a:tblGrid>
                <a:gridCol w="1286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1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7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Calibri"/>
                          <a:ea typeface="宋体"/>
                          <a:cs typeface="Times New Roman"/>
                        </a:rPr>
                        <a:t>A </a:t>
                      </a:r>
                      <a:endParaRPr lang="zh-CN" sz="2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85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Calibri"/>
                          <a:ea typeface="宋体"/>
                          <a:cs typeface="Times New Roman"/>
                        </a:rPr>
                        <a:t>B </a:t>
                      </a:r>
                      <a:endParaRPr lang="zh-CN" sz="2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85" marB="0">
                    <a:lnL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Calibri"/>
                          <a:ea typeface="宋体"/>
                          <a:cs typeface="Times New Roman"/>
                        </a:rPr>
                        <a:t>OR </a:t>
                      </a:r>
                      <a:endParaRPr lang="zh-CN" sz="2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85" marB="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latin typeface="Calibri"/>
                          <a:ea typeface="宋体"/>
                          <a:cs typeface="Times New Roman"/>
                        </a:rPr>
                        <a:t>0 </a:t>
                      </a:r>
                      <a:endParaRPr lang="zh-CN" sz="2400" b="1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8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Calibri"/>
                          <a:ea typeface="宋体"/>
                          <a:cs typeface="Times New Roman"/>
                        </a:rPr>
                        <a:t>0 </a:t>
                      </a:r>
                      <a:endParaRPr lang="zh-CN" sz="2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85" marB="0">
                    <a:lnL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Calibri"/>
                          <a:ea typeface="宋体"/>
                          <a:cs typeface="Times New Roman"/>
                        </a:rPr>
                        <a:t>0 </a:t>
                      </a:r>
                      <a:endParaRPr lang="zh-CN" sz="2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85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latin typeface="Calibri"/>
                          <a:ea typeface="宋体"/>
                          <a:cs typeface="Times New Roman"/>
                        </a:rPr>
                        <a:t>0 </a:t>
                      </a:r>
                      <a:endParaRPr lang="zh-CN" sz="2400" b="1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8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latin typeface="Calibri"/>
                          <a:ea typeface="宋体"/>
                          <a:cs typeface="Times New Roman"/>
                        </a:rPr>
                        <a:t>1 </a:t>
                      </a:r>
                      <a:endParaRPr lang="zh-CN" sz="2400" b="1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85" marB="0">
                    <a:lnL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Calibri"/>
                          <a:ea typeface="宋体"/>
                          <a:cs typeface="Times New Roman"/>
                        </a:rPr>
                        <a:t>1 </a:t>
                      </a:r>
                      <a:endParaRPr lang="zh-CN" sz="2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85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latin typeface="Calibri"/>
                          <a:ea typeface="宋体"/>
                          <a:cs typeface="Times New Roman"/>
                        </a:rPr>
                        <a:t>1 </a:t>
                      </a:r>
                      <a:endParaRPr lang="zh-CN" sz="2400" b="1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8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Calibri"/>
                          <a:ea typeface="宋体"/>
                          <a:cs typeface="Times New Roman"/>
                        </a:rPr>
                        <a:t>0 </a:t>
                      </a:r>
                      <a:endParaRPr lang="zh-CN" sz="2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85" marB="0">
                    <a:lnL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Calibri"/>
                          <a:ea typeface="宋体"/>
                          <a:cs typeface="Times New Roman"/>
                        </a:rPr>
                        <a:t>1 </a:t>
                      </a:r>
                      <a:endParaRPr lang="zh-CN" sz="2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85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Calibri"/>
                          <a:ea typeface="宋体"/>
                          <a:cs typeface="Times New Roman"/>
                        </a:rPr>
                        <a:t>1 </a:t>
                      </a:r>
                      <a:endParaRPr lang="zh-CN" sz="2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8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Calibri"/>
                          <a:ea typeface="宋体"/>
                          <a:cs typeface="Times New Roman"/>
                        </a:rPr>
                        <a:t>1 </a:t>
                      </a:r>
                      <a:endParaRPr lang="zh-CN" sz="2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85" marB="0">
                    <a:lnL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Calibri"/>
                          <a:ea typeface="宋体"/>
                          <a:cs typeface="Times New Roman"/>
                        </a:rPr>
                        <a:t>1 </a:t>
                      </a:r>
                      <a:endParaRPr lang="zh-CN" sz="2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85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30270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1087506" cy="4528181"/>
            <a:chOff x="1887176" y="1780605"/>
            <a:chExt cx="2669422" cy="101714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3236" y="1959609"/>
              <a:ext cx="2643362" cy="838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对两个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位的二进制位组合按位进行或函数运算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itchFamily="2" charset="2"/>
                </a:rPr>
                <a:t>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包含或运算（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inclusive-OR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位的二进制位组合，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做或运算的结果</a:t>
              </a:r>
            </a:p>
            <a:p>
              <a:pPr marL="8001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A:   00111010</a:t>
              </a:r>
            </a:p>
            <a:p>
              <a:pPr marL="8001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B:   11110000</a:t>
              </a:r>
            </a:p>
            <a:p>
              <a:pPr marL="8001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C:   </a:t>
              </a:r>
              <a:r>
                <a:rPr lang="en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</a:t>
              </a:r>
              <a:r>
                <a:rPr lang="en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1010</a:t>
              </a:r>
            </a:p>
            <a:p>
              <a:pPr marL="8001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的左边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位均为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，右边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位与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的右边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位相同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做或运算结果为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做或运算结果保持不变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exclusive-OR? XOR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476711" cy="143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按位或运算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二进制逻辑运算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8364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1087506" cy="2349816"/>
            <a:chOff x="1887176" y="1780605"/>
            <a:chExt cx="2669422" cy="45378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3236" y="1959609"/>
              <a:ext cx="2643362" cy="274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一元函数，一个操作数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对输入进行补运算，即取反操作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当输入为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时，输出为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；输入为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时，输出为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659260" cy="130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非函数（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NOT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二进制逻辑运算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0A9C348-4556-F346-5426-742BC0370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453969"/>
              </p:ext>
            </p:extLst>
          </p:nvPr>
        </p:nvGraphicFramePr>
        <p:xfrm>
          <a:off x="8005172" y="4613811"/>
          <a:ext cx="3187700" cy="1193799"/>
        </p:xfrm>
        <a:graphic>
          <a:graphicData uri="http://schemas.openxmlformats.org/drawingml/2006/table">
            <a:tbl>
              <a:tblPr/>
              <a:tblGrid>
                <a:gridCol w="159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9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Calibri"/>
                          <a:ea typeface="宋体"/>
                          <a:cs typeface="Times New Roman"/>
                        </a:rPr>
                        <a:t>A </a:t>
                      </a:r>
                      <a:endParaRPr lang="zh-CN" sz="2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92" marB="0">
                    <a:lnL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Calibri"/>
                          <a:ea typeface="宋体"/>
                          <a:cs typeface="Times New Roman"/>
                        </a:rPr>
                        <a:t>NOT </a:t>
                      </a:r>
                      <a:endParaRPr lang="zh-CN" sz="2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92" marB="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latin typeface="Calibri"/>
                          <a:ea typeface="宋体"/>
                          <a:cs typeface="Times New Roman"/>
                        </a:rPr>
                        <a:t>1 </a:t>
                      </a:r>
                      <a:endParaRPr lang="zh-CN" sz="2400" b="1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92" marB="0">
                    <a:lnL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Calibri"/>
                          <a:ea typeface="宋体"/>
                          <a:cs typeface="Times New Roman"/>
                        </a:rPr>
                        <a:t>0 </a:t>
                      </a:r>
                      <a:endParaRPr lang="zh-CN" sz="2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92" marB="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latin typeface="Calibri"/>
                          <a:ea typeface="宋体"/>
                          <a:cs typeface="Times New Roman"/>
                        </a:rPr>
                        <a:t>0 </a:t>
                      </a:r>
                      <a:endParaRPr lang="zh-CN" sz="2400" b="1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92" marB="0">
                    <a:lnL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Calibri"/>
                          <a:ea typeface="宋体"/>
                          <a:cs typeface="Times New Roman"/>
                        </a:rPr>
                        <a:t>1 </a:t>
                      </a:r>
                      <a:endParaRPr lang="zh-CN" sz="2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92" marB="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003988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0"/>
            <a:ext cx="11087506" cy="2811482"/>
            <a:chOff x="1887176" y="1780605"/>
            <a:chExt cx="2669422" cy="54294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3236" y="1959609"/>
              <a:ext cx="2643362" cy="363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对一个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位的二进制位组合按位进行非函数计算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位的二进制位组合，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是对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进行非运算的结果</a:t>
              </a:r>
            </a:p>
            <a:p>
              <a:pPr marL="8001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A:   00111010</a:t>
              </a:r>
            </a:p>
            <a:p>
              <a:pPr marL="8001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C:   11000101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659260" cy="130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非函数（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NOT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二进制逻辑运算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0072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7"/>
            <a:ext cx="11087506" cy="2349815"/>
            <a:chOff x="1887176" y="1780605"/>
            <a:chExt cx="2669422" cy="45378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3236" y="1959609"/>
              <a:ext cx="2643362" cy="274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异或（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exclusive-OR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“排外的”或，简写为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XOR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二元函数，两个源操作数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“相异为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，相同为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0”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750341" cy="112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异或函数（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XOR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二进制逻辑运算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59089C7-11BA-3FB1-4780-9955BB50A4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004371"/>
              </p:ext>
            </p:extLst>
          </p:nvPr>
        </p:nvGraphicFramePr>
        <p:xfrm>
          <a:off x="6379535" y="3660628"/>
          <a:ext cx="4659900" cy="2060575"/>
        </p:xfrm>
        <a:graphic>
          <a:graphicData uri="http://schemas.openxmlformats.org/drawingml/2006/table">
            <a:tbl>
              <a:tblPr/>
              <a:tblGrid>
                <a:gridCol w="142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8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6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Calibri"/>
                          <a:ea typeface="宋体"/>
                          <a:cs typeface="Times New Roman"/>
                        </a:rPr>
                        <a:t>A </a:t>
                      </a:r>
                      <a:endParaRPr lang="zh-CN" sz="2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85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Calibri"/>
                          <a:ea typeface="宋体"/>
                          <a:cs typeface="Times New Roman"/>
                        </a:rPr>
                        <a:t>B </a:t>
                      </a:r>
                      <a:endParaRPr lang="zh-CN" sz="2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85" marB="0">
                    <a:lnL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Calibri"/>
                          <a:ea typeface="宋体"/>
                          <a:cs typeface="Times New Roman"/>
                        </a:rPr>
                        <a:t>XOR </a:t>
                      </a:r>
                      <a:endParaRPr lang="zh-CN" sz="2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85" marB="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latin typeface="Calibri"/>
                          <a:ea typeface="宋体"/>
                          <a:cs typeface="Times New Roman"/>
                        </a:rPr>
                        <a:t>0 </a:t>
                      </a:r>
                      <a:endParaRPr lang="zh-CN" sz="2400" b="1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8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Calibri"/>
                          <a:ea typeface="宋体"/>
                          <a:cs typeface="Times New Roman"/>
                        </a:rPr>
                        <a:t>0 </a:t>
                      </a:r>
                      <a:endParaRPr lang="zh-CN" sz="2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85" marB="0">
                    <a:lnL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Calibri"/>
                          <a:ea typeface="宋体"/>
                          <a:cs typeface="Times New Roman"/>
                        </a:rPr>
                        <a:t>0 </a:t>
                      </a:r>
                      <a:endParaRPr lang="zh-CN" sz="2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85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latin typeface="Calibri"/>
                          <a:ea typeface="宋体"/>
                          <a:cs typeface="Times New Roman"/>
                        </a:rPr>
                        <a:t>0 </a:t>
                      </a:r>
                      <a:endParaRPr lang="zh-CN" sz="2400" b="1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8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latin typeface="Calibri"/>
                          <a:ea typeface="宋体"/>
                          <a:cs typeface="Times New Roman"/>
                        </a:rPr>
                        <a:t>1 </a:t>
                      </a:r>
                      <a:endParaRPr lang="zh-CN" sz="2400" b="1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85" marB="0">
                    <a:lnL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Calibri"/>
                          <a:ea typeface="宋体"/>
                          <a:cs typeface="Times New Roman"/>
                        </a:rPr>
                        <a:t>1 </a:t>
                      </a:r>
                      <a:endParaRPr lang="zh-CN" sz="2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85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latin typeface="Calibri"/>
                          <a:ea typeface="宋体"/>
                          <a:cs typeface="Times New Roman"/>
                        </a:rPr>
                        <a:t>1 </a:t>
                      </a:r>
                      <a:endParaRPr lang="zh-CN" sz="2400" b="1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8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latin typeface="Calibri"/>
                          <a:ea typeface="宋体"/>
                          <a:cs typeface="Times New Roman"/>
                        </a:rPr>
                        <a:t>0 </a:t>
                      </a:r>
                      <a:endParaRPr lang="zh-CN" sz="2400" b="1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85" marB="0">
                    <a:lnL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Calibri"/>
                          <a:ea typeface="宋体"/>
                          <a:cs typeface="Times New Roman"/>
                        </a:rPr>
                        <a:t>1 </a:t>
                      </a:r>
                      <a:endParaRPr lang="zh-CN" sz="2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85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latin typeface="Calibri"/>
                          <a:ea typeface="宋体"/>
                          <a:cs typeface="Times New Roman"/>
                        </a:rPr>
                        <a:t>1 </a:t>
                      </a:r>
                      <a:endParaRPr lang="zh-CN" sz="2400" b="1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8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Calibri"/>
                          <a:ea typeface="宋体"/>
                          <a:cs typeface="Times New Roman"/>
                        </a:rPr>
                        <a:t>1 </a:t>
                      </a:r>
                      <a:endParaRPr lang="zh-CN" sz="2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85" marB="0">
                    <a:lnL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Calibri"/>
                          <a:ea typeface="宋体"/>
                          <a:cs typeface="Times New Roman"/>
                        </a:rPr>
                        <a:t>0 </a:t>
                      </a:r>
                      <a:endParaRPr lang="zh-CN" sz="2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6985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64853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6"/>
            <a:ext cx="11087506" cy="4196475"/>
            <a:chOff x="1887176" y="1780605"/>
            <a:chExt cx="2669422" cy="81040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3236" y="1959609"/>
              <a:ext cx="2643362" cy="631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位的二进制位组合按位进行异或函数计算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位的二进制位组合，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的异或运算结果</a:t>
              </a:r>
            </a:p>
            <a:p>
              <a:pPr marL="8001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A: 00111010</a:t>
              </a:r>
            </a:p>
            <a:p>
              <a:pPr marL="8001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B: 11110000</a:t>
              </a:r>
            </a:p>
            <a:p>
              <a:pPr marL="8001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C: </a:t>
              </a:r>
              <a:r>
                <a:rPr lang="en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1100</a:t>
              </a:r>
              <a:r>
                <a:rPr lang="en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1010</a:t>
              </a:r>
            </a:p>
            <a:p>
              <a:pPr marL="8001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的左边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位为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的左边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位按位取反的结果，而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的右边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位则与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的右边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位相同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做异或运算结果表示取反，与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做异或运算结果保持不变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563161" cy="112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按位异或运算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二进制逻辑运算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8116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8"/>
            <a:ext cx="11087506" cy="3273148"/>
            <a:chOff x="1887176" y="1780605"/>
            <a:chExt cx="2669422" cy="63209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3236" y="1959609"/>
              <a:ext cx="2643362" cy="453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假如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位的二进制位组合，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11111111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的异或运算结果</a:t>
              </a:r>
            </a:p>
            <a:p>
              <a:pPr marL="8001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A: 00111010</a:t>
              </a:r>
            </a:p>
            <a:p>
              <a:pPr marL="8001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B: </a:t>
              </a:r>
              <a:r>
                <a:rPr lang="en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11111111</a:t>
              </a:r>
            </a:p>
            <a:p>
              <a:pPr marL="8001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C: 11000101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即为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按位取反的结果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390261" cy="112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按位取反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二进制逻辑运算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5725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5"/>
            <a:ext cx="10686674" cy="2349814"/>
            <a:chOff x="1887176" y="1780605"/>
            <a:chExt cx="2572918" cy="45378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3236" y="1959609"/>
              <a:ext cx="2546858" cy="274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既然只有当相应的位上是相同的值时，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XOR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函数才得到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，那么如果异或函数的输出全为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，两个位组合就是相同的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如果异或函数的输出全为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，两个位组合是相同的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995412" cy="112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判断两个位组合是否相同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二进制逻辑运算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4054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5"/>
            <a:ext cx="10673790" cy="4458020"/>
            <a:chOff x="1887176" y="1780605"/>
            <a:chExt cx="2569816" cy="78969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0134" y="1909340"/>
              <a:ext cx="2546858" cy="660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在布尔代数中，与普通代数不同的是，它的数值取值非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三种典型的运算符，分别表示或、与、非函数：</a:t>
              </a:r>
            </a:p>
            <a:p>
              <a:pPr marL="8001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“与”运算符使用符号“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∙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”表示</a:t>
              </a:r>
            </a:p>
            <a:p>
              <a:pPr marL="1257300" lvl="3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∙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，表示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 AND B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，当且仅当二者取值都为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时，结果才为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  <a:p>
              <a:pPr marL="8001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或”运算符使用符号“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+”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表示</a:t>
              </a:r>
            </a:p>
            <a:p>
              <a:pPr marL="1257300" lvl="3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A+B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，表示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 OR B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，当其中至少有一个变量取值为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时，结果为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  <a:p>
              <a:pPr marL="8001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非”运算符使用符号“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-”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表示</a:t>
              </a:r>
            </a:p>
            <a:p>
              <a:pPr marL="1257300" lvl="3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Ā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NOT 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，当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取值为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时，结果为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；当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取值为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时，结果为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476711" cy="112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基本运算符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二进制逻辑运算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2428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</a:rPr>
              <a:t>二进制逻辑运算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7"/>
            <a:ext cx="10673790" cy="2149700"/>
            <a:chOff x="1887176" y="1780605"/>
            <a:chExt cx="2569816" cy="38079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0134" y="1909340"/>
              <a:ext cx="2546858" cy="252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其他任何逻辑函数都可以写成这三种基本逻辑运算符的逻辑组合</a:t>
              </a:r>
            </a:p>
            <a:p>
              <a:pPr marL="742950" lvl="2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异或函数，可以写成：</a:t>
              </a:r>
            </a:p>
            <a:p>
              <a:pPr marL="742950" lvl="2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可以利用该逻辑组合的真值表来证明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476711" cy="102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逻辑完备性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二进制逻辑运算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DB69ED5-67A6-4325-0639-29A00CDBFA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531124"/>
              </p:ext>
            </p:extLst>
          </p:nvPr>
        </p:nvGraphicFramePr>
        <p:xfrm>
          <a:off x="4120687" y="2814319"/>
          <a:ext cx="1735137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公式" r:id="rId6" imgW="1054100" imgH="228600" progId="Equation.3">
                  <p:embed/>
                </p:oleObj>
              </mc:Choice>
              <mc:Fallback>
                <p:oleObj name="公式" r:id="rId6" imgW="1054100" imgH="228600" progId="Equation.3">
                  <p:embed/>
                  <p:pic>
                    <p:nvPicPr>
                      <p:cNvPr id="38917" name="Object 1">
                        <a:extLst>
                          <a:ext uri="{FF2B5EF4-FFF2-40B4-BE49-F238E27FC236}">
                            <a16:creationId xmlns:a16="http://schemas.microsoft.com/office/drawing/2014/main" id="{37C54D9C-63B7-D9FC-9DAE-96949ECB2E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0687" y="2814319"/>
                        <a:ext cx="1735137" cy="37623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666545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6"/>
            <a:ext cx="10686674" cy="3734813"/>
            <a:chOff x="1887176" y="1780605"/>
            <a:chExt cx="2572918" cy="72125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3236" y="1959609"/>
              <a:ext cx="2546858" cy="542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低级语言的特征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按位运算符</a:t>
              </a:r>
            </a:p>
            <a:p>
              <a:pPr marL="8001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“&amp;”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：按位“与”运算</a:t>
              </a:r>
            </a:p>
            <a:p>
              <a:pPr marL="8001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“|”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：按位“或”运算</a:t>
              </a:r>
            </a:p>
            <a:p>
              <a:pPr marL="8001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“~”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：按位“非”</a:t>
              </a:r>
            </a:p>
            <a:p>
              <a:pPr marL="8001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“^”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：按位“异或”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625683" cy="112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的按位运算符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二进制逻辑运算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1535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5"/>
            <a:ext cx="10686674" cy="4196541"/>
            <a:chOff x="1887176" y="1780605"/>
            <a:chExt cx="2572918" cy="81041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3236" y="1959609"/>
              <a:ext cx="2546858" cy="631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移位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运算符</a:t>
              </a:r>
            </a:p>
            <a:p>
              <a:pPr marL="8001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&lt;&lt;”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执行左移</a:t>
              </a:r>
            </a:p>
            <a:p>
              <a:pPr marL="8001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&gt;&gt;”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执行右移</a:t>
              </a:r>
            </a:p>
            <a:p>
              <a:pPr marL="8001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第一个操作数是被移位的数值</a:t>
              </a:r>
            </a:p>
            <a:p>
              <a:pPr marL="8001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第二个操作数是移动的位数</a:t>
              </a:r>
            </a:p>
            <a:p>
              <a:pPr marL="8001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左移，零填充</a:t>
              </a:r>
            </a:p>
            <a:p>
              <a:pPr marL="8001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右移，符号扩展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625683" cy="112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的移位运算符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二进制逻辑运算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2922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75"/>
            <a:ext cx="2598789" cy="5810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的移位运算符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二进制逻辑运算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内容占位符 2">
            <a:extLst>
              <a:ext uri="{FF2B5EF4-FFF2-40B4-BE49-F238E27FC236}">
                <a16:creationId xmlns:a16="http://schemas.microsoft.com/office/drawing/2014/main" id="{6B547EB7-A219-4F26-8DB3-547B13A4B6A3}"/>
              </a:ext>
            </a:extLst>
          </p:cNvPr>
          <p:cNvSpPr txBox="1">
            <a:spLocks/>
          </p:cNvSpPr>
          <p:nvPr/>
        </p:nvSpPr>
        <p:spPr>
          <a:xfrm>
            <a:off x="941389" y="2247692"/>
            <a:ext cx="7632700" cy="504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示例：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x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、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b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都是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int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类型</a:t>
            </a: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3B4FB8-A9E0-A5BE-C37A-DD1E84B90961}"/>
              </a:ext>
            </a:extLst>
          </p:cNvPr>
          <p:cNvSpPr txBox="1"/>
          <p:nvPr/>
        </p:nvSpPr>
        <p:spPr>
          <a:xfrm>
            <a:off x="1748631" y="3025781"/>
            <a:ext cx="8694738" cy="32316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pt-BR" altLang="zh-CN" sz="2000" dirty="0"/>
              <a:t>int x;</a:t>
            </a:r>
            <a:endParaRPr lang="zh-CN" altLang="zh-CN" sz="2000" dirty="0"/>
          </a:p>
          <a:p>
            <a:pPr algn="just"/>
            <a:r>
              <a:rPr lang="pt-BR" altLang="zh-CN" sz="2000" dirty="0"/>
              <a:t>int a = 3;		/* </a:t>
            </a:r>
            <a:r>
              <a:rPr lang="zh-CN" altLang="zh-CN" sz="2000" dirty="0"/>
              <a:t>二进位位组合</a:t>
            </a:r>
            <a:r>
              <a:rPr lang="pt-BR" altLang="zh-CN" sz="2000" dirty="0"/>
              <a:t>0011 */</a:t>
            </a:r>
            <a:endParaRPr lang="zh-CN" altLang="zh-CN" sz="2000" dirty="0"/>
          </a:p>
          <a:p>
            <a:pPr algn="just"/>
            <a:r>
              <a:rPr lang="pt-BR" altLang="zh-CN" sz="2000" dirty="0"/>
              <a:t>int b = 4;	/* </a:t>
            </a:r>
            <a:r>
              <a:rPr lang="zh-CN" altLang="zh-CN" sz="2000" dirty="0"/>
              <a:t>二进位位组合</a:t>
            </a:r>
            <a:r>
              <a:rPr lang="pt-BR" altLang="zh-CN" sz="2000" dirty="0"/>
              <a:t>0100 */</a:t>
            </a:r>
            <a:endParaRPr lang="zh-CN" altLang="zh-CN" sz="2000" dirty="0"/>
          </a:p>
          <a:p>
            <a:pPr algn="just"/>
            <a:r>
              <a:rPr lang="pt-BR" altLang="zh-CN" sz="2000" dirty="0"/>
              <a:t>x = a &amp; b;	/* 0000</a:t>
            </a:r>
            <a:r>
              <a:rPr lang="zh-CN" altLang="zh-CN" sz="2000" dirty="0"/>
              <a:t>，即</a:t>
            </a:r>
            <a:r>
              <a:rPr lang="pt-BR" altLang="zh-CN" sz="2000" dirty="0"/>
              <a:t>0 */</a:t>
            </a:r>
            <a:endParaRPr lang="zh-CN" altLang="zh-CN" sz="2000" dirty="0"/>
          </a:p>
          <a:p>
            <a:pPr algn="just"/>
            <a:r>
              <a:rPr lang="pt-BR" altLang="zh-CN" sz="2000" dirty="0"/>
              <a:t>x = a | b;		/* 0111</a:t>
            </a:r>
            <a:r>
              <a:rPr lang="zh-CN" altLang="zh-CN" sz="2000" dirty="0"/>
              <a:t>，即</a:t>
            </a:r>
            <a:r>
              <a:rPr lang="pt-BR" altLang="zh-CN" sz="2000" dirty="0"/>
              <a:t>7 */</a:t>
            </a:r>
            <a:endParaRPr lang="zh-CN" altLang="zh-CN" sz="2000" dirty="0"/>
          </a:p>
          <a:p>
            <a:pPr algn="just"/>
            <a:r>
              <a:rPr lang="pt-BR" altLang="zh-CN" sz="2000" dirty="0"/>
              <a:t>x = a </a:t>
            </a:r>
            <a:r>
              <a:rPr lang="en-US" altLang="zh-CN" sz="2000" dirty="0"/>
              <a:t>^</a:t>
            </a:r>
            <a:r>
              <a:rPr lang="pt-BR" altLang="zh-CN" sz="2000" dirty="0"/>
              <a:t> b;	/* 0111</a:t>
            </a:r>
            <a:r>
              <a:rPr lang="zh-CN" altLang="zh-CN" sz="2000" dirty="0"/>
              <a:t>，即</a:t>
            </a:r>
            <a:r>
              <a:rPr lang="pt-BR" altLang="zh-CN" sz="2000" dirty="0"/>
              <a:t>7 */</a:t>
            </a:r>
            <a:endParaRPr lang="zh-CN" altLang="zh-CN" sz="2000" dirty="0"/>
          </a:p>
          <a:p>
            <a:pPr algn="just"/>
            <a:r>
              <a:rPr lang="pt-BR" altLang="zh-CN" sz="2000" dirty="0"/>
              <a:t>x = a &lt;&lt; 1;	/* 0110</a:t>
            </a:r>
            <a:r>
              <a:rPr lang="zh-CN" altLang="zh-CN" sz="2000" dirty="0"/>
              <a:t>，即</a:t>
            </a:r>
            <a:r>
              <a:rPr lang="pt-BR" altLang="zh-CN" sz="2000" dirty="0"/>
              <a:t>6</a:t>
            </a:r>
            <a:r>
              <a:rPr lang="zh-CN" altLang="zh-CN" sz="2000" dirty="0"/>
              <a:t>，</a:t>
            </a:r>
            <a:r>
              <a:rPr lang="pt-BR" altLang="zh-CN" sz="2000" dirty="0"/>
              <a:t>3</a:t>
            </a:r>
            <a:r>
              <a:rPr lang="pt-BR" altLang="zh-CN" sz="2000" dirty="0">
                <a:sym typeface="Symbol" pitchFamily="2" charset="2"/>
              </a:rPr>
              <a:t></a:t>
            </a:r>
            <a:r>
              <a:rPr lang="pt-BR" altLang="zh-CN" sz="2000" dirty="0"/>
              <a:t>2</a:t>
            </a:r>
            <a:r>
              <a:rPr lang="pt-BR" altLang="zh-CN" sz="2000" baseline="30000" dirty="0"/>
              <a:t>1</a:t>
            </a:r>
            <a:r>
              <a:rPr lang="pt-BR" altLang="zh-CN" sz="2000" dirty="0"/>
              <a:t> */</a:t>
            </a:r>
            <a:endParaRPr lang="zh-CN" altLang="zh-CN" sz="2000" dirty="0"/>
          </a:p>
          <a:p>
            <a:pPr algn="just"/>
            <a:r>
              <a:rPr lang="pt-BR" altLang="zh-CN" sz="2000" dirty="0"/>
              <a:t>x = b &lt;&lt; a;	/* 0010 0000</a:t>
            </a:r>
            <a:r>
              <a:rPr lang="zh-CN" altLang="zh-CN" sz="2000" dirty="0"/>
              <a:t>，即</a:t>
            </a:r>
            <a:r>
              <a:rPr lang="pt-BR" altLang="zh-CN" sz="2000" dirty="0"/>
              <a:t>32</a:t>
            </a:r>
            <a:r>
              <a:rPr lang="zh-CN" altLang="zh-CN" sz="2000" dirty="0"/>
              <a:t>，</a:t>
            </a:r>
            <a:r>
              <a:rPr lang="pt-BR" altLang="zh-CN" sz="2000" dirty="0"/>
              <a:t>4</a:t>
            </a:r>
            <a:r>
              <a:rPr lang="pt-BR" altLang="zh-CN" sz="2000" dirty="0">
                <a:sym typeface="Symbol" pitchFamily="2" charset="2"/>
              </a:rPr>
              <a:t></a:t>
            </a:r>
            <a:r>
              <a:rPr lang="pt-BR" altLang="zh-CN" sz="2000" dirty="0"/>
              <a:t>2</a:t>
            </a:r>
            <a:r>
              <a:rPr lang="pt-BR" altLang="zh-CN" sz="2000" baseline="30000" dirty="0"/>
              <a:t>3</a:t>
            </a:r>
            <a:r>
              <a:rPr lang="pt-BR" altLang="zh-CN" sz="2000" dirty="0"/>
              <a:t> */</a:t>
            </a:r>
            <a:endParaRPr lang="zh-CN" altLang="zh-CN" sz="2000" dirty="0"/>
          </a:p>
          <a:p>
            <a:pPr algn="just"/>
            <a:r>
              <a:rPr lang="pt-BR" altLang="zh-CN" sz="2000" dirty="0"/>
              <a:t>x = b &gt;&gt; a;	/* 0000</a:t>
            </a:r>
            <a:r>
              <a:rPr lang="zh-CN" altLang="zh-CN" sz="2000" dirty="0"/>
              <a:t>，即</a:t>
            </a:r>
            <a:r>
              <a:rPr lang="pt-BR" altLang="zh-CN" sz="2000" dirty="0"/>
              <a:t>0 </a:t>
            </a:r>
            <a:r>
              <a:rPr lang="zh-CN" altLang="zh-CN" sz="2000" dirty="0"/>
              <a:t>，</a:t>
            </a:r>
            <a:r>
              <a:rPr lang="pt-BR" altLang="zh-CN" sz="2000" dirty="0"/>
              <a:t>4/2</a:t>
            </a:r>
            <a:r>
              <a:rPr lang="pt-BR" altLang="zh-CN" sz="2000" baseline="30000" dirty="0"/>
              <a:t>3</a:t>
            </a:r>
            <a:r>
              <a:rPr lang="zh-CN" altLang="zh-CN" sz="2000" dirty="0"/>
              <a:t>的商</a:t>
            </a:r>
            <a:r>
              <a:rPr lang="pt-BR" altLang="zh-CN" sz="2000" dirty="0"/>
              <a:t>*/</a:t>
            </a:r>
            <a:endParaRPr lang="zh-CN" altLang="zh-CN" sz="2000" dirty="0"/>
          </a:p>
          <a:p>
            <a:pPr algn="just"/>
            <a:r>
              <a:rPr lang="pt-BR" altLang="zh-CN" sz="2000" dirty="0"/>
              <a:t>x = ~a | ~b;	/* 1100|1011</a:t>
            </a:r>
            <a:r>
              <a:rPr lang="zh-CN" altLang="zh-CN" sz="2000" dirty="0"/>
              <a:t>，</a:t>
            </a:r>
            <a:r>
              <a:rPr lang="pt-BR" altLang="zh-CN" sz="2000" dirty="0"/>
              <a:t>1111</a:t>
            </a:r>
            <a:r>
              <a:rPr lang="zh-CN" altLang="zh-CN" sz="2000" dirty="0"/>
              <a:t>，即</a:t>
            </a:r>
            <a:r>
              <a:rPr lang="pt-BR" altLang="zh-CN" sz="2000" dirty="0"/>
              <a:t>-1</a:t>
            </a:r>
            <a:r>
              <a:rPr lang="zh-CN" altLang="zh-CN" sz="2000" dirty="0"/>
              <a:t>，因为</a:t>
            </a:r>
            <a:r>
              <a:rPr lang="pt-BR" altLang="zh-CN" sz="2000" dirty="0"/>
              <a:t>x</a:t>
            </a:r>
            <a:r>
              <a:rPr lang="zh-CN" altLang="zh-CN" sz="2000" dirty="0"/>
              <a:t>是有符号整数</a:t>
            </a:r>
            <a:r>
              <a:rPr lang="pt-BR" altLang="zh-CN" sz="2000" dirty="0"/>
              <a:t>*/</a:t>
            </a:r>
            <a:endParaRPr lang="zh-CN" altLang="zh-CN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6960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5"/>
            <a:ext cx="10686674" cy="3272696"/>
            <a:chOff x="1887176" y="1780605"/>
            <a:chExt cx="2572918" cy="63200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3236" y="1959609"/>
              <a:ext cx="2546858" cy="453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优先级</a:t>
              </a:r>
            </a:p>
            <a:p>
              <a:pPr marL="742950" lvl="2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“非”运算符有最高的优先级</a:t>
              </a:r>
            </a:p>
            <a:p>
              <a:pPr marL="742950" lvl="2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左移和右移运算符有相同的优先级</a:t>
              </a:r>
            </a:p>
            <a:p>
              <a:pPr marL="742950" lvl="2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然后依次是“与”、“异或”、“或”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自左向右结合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649611" cy="112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优先级及结合性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二进制逻辑运算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6437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</a:rPr>
              <a:t>晶体管和门电路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6866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8"/>
            <a:ext cx="10956304" cy="2256155"/>
            <a:chOff x="1887176" y="1780605"/>
            <a:chExt cx="2637834" cy="32858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78152" y="1890118"/>
              <a:ext cx="2546858" cy="219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操纵开关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控制电路的合与开，从而使电灯亮或灭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822511" cy="112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使用开关的简单电路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晶体管和门电路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AutoShape 58">
            <a:extLst>
              <a:ext uri="{FF2B5EF4-FFF2-40B4-BE49-F238E27FC236}">
                <a16:creationId xmlns:a16="http://schemas.microsoft.com/office/drawing/2014/main" id="{89A6CEEA-C92C-5797-5677-44735C22582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23465" y="4530277"/>
            <a:ext cx="230187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Line 57">
            <a:extLst>
              <a:ext uri="{FF2B5EF4-FFF2-40B4-BE49-F238E27FC236}">
                <a16:creationId xmlns:a16="http://schemas.microsoft.com/office/drawing/2014/main" id="{0E060EB9-B7D0-DE57-3987-5806D4CAB745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5690" y="5560565"/>
            <a:ext cx="6381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Line 56">
            <a:extLst>
              <a:ext uri="{FF2B5EF4-FFF2-40B4-BE49-F238E27FC236}">
                <a16:creationId xmlns:a16="http://schemas.microsoft.com/office/drawing/2014/main" id="{A68CFC3E-84B9-2E75-8CB6-6223D32377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53864" y="4728715"/>
            <a:ext cx="0" cy="833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Line 55">
            <a:extLst>
              <a:ext uri="{FF2B5EF4-FFF2-40B4-BE49-F238E27FC236}">
                <a16:creationId xmlns:a16="http://schemas.microsoft.com/office/drawing/2014/main" id="{1EA0CCE4-CB6B-52A6-B428-4E4017DF4CC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3989" y="4723951"/>
            <a:ext cx="2603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Line 53">
            <a:extLst>
              <a:ext uri="{FF2B5EF4-FFF2-40B4-BE49-F238E27FC236}">
                <a16:creationId xmlns:a16="http://schemas.microsoft.com/office/drawing/2014/main" id="{64B2C4CD-BD7B-61B8-B0AB-7005F5D0AC2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7239" y="4727126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9" name="AutoShape 52">
            <a:extLst>
              <a:ext uri="{FF2B5EF4-FFF2-40B4-BE49-F238E27FC236}">
                <a16:creationId xmlns:a16="http://schemas.microsoft.com/office/drawing/2014/main" id="{3EEBC9E1-2213-6C60-4738-6F265EAE927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74340" y="4587427"/>
            <a:ext cx="301625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Oval 51">
            <a:extLst>
              <a:ext uri="{FF2B5EF4-FFF2-40B4-BE49-F238E27FC236}">
                <a16:creationId xmlns:a16="http://schemas.microsoft.com/office/drawing/2014/main" id="{BBE9AD7C-78CD-ABA9-F535-68CB6593C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0939" y="4620764"/>
            <a:ext cx="215900" cy="21431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1" name="AutoShape 50">
            <a:extLst>
              <a:ext uri="{FF2B5EF4-FFF2-40B4-BE49-F238E27FC236}">
                <a16:creationId xmlns:a16="http://schemas.microsoft.com/office/drawing/2014/main" id="{80378DDA-011F-271E-E1BD-F3B0512F63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39514" y="4652514"/>
            <a:ext cx="152400" cy="15081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49">
            <a:extLst>
              <a:ext uri="{FF2B5EF4-FFF2-40B4-BE49-F238E27FC236}">
                <a16:creationId xmlns:a16="http://schemas.microsoft.com/office/drawing/2014/main" id="{F9B02C0D-B5EA-8ADB-2BCF-DF1CDB41DE8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442689" y="4649340"/>
            <a:ext cx="152400" cy="15398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Line 48">
            <a:extLst>
              <a:ext uri="{FF2B5EF4-FFF2-40B4-BE49-F238E27FC236}">
                <a16:creationId xmlns:a16="http://schemas.microsoft.com/office/drawing/2014/main" id="{3A380939-775D-DC85-3B5F-A4037A1D16C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6840" y="4727126"/>
            <a:ext cx="32702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Line 47">
            <a:extLst>
              <a:ext uri="{FF2B5EF4-FFF2-40B4-BE49-F238E27FC236}">
                <a16:creationId xmlns:a16="http://schemas.microsoft.com/office/drawing/2014/main" id="{0B339E66-0FB7-91E7-854F-5E18994CDB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52165" y="5395465"/>
            <a:ext cx="3175" cy="3190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Line 46">
            <a:extLst>
              <a:ext uri="{FF2B5EF4-FFF2-40B4-BE49-F238E27FC236}">
                <a16:creationId xmlns:a16="http://schemas.microsoft.com/office/drawing/2014/main" id="{01CC0BE1-4811-7A88-385A-371B3ECB57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7889" y="5474840"/>
            <a:ext cx="0" cy="1539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Line 45">
            <a:extLst>
              <a:ext uri="{FF2B5EF4-FFF2-40B4-BE49-F238E27FC236}">
                <a16:creationId xmlns:a16="http://schemas.microsoft.com/office/drawing/2014/main" id="{AFB3D3DC-DBE9-FEA1-1805-2FDECAB507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29964" y="5398640"/>
            <a:ext cx="0" cy="3190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Line 44">
            <a:extLst>
              <a:ext uri="{FF2B5EF4-FFF2-40B4-BE49-F238E27FC236}">
                <a16:creationId xmlns:a16="http://schemas.microsoft.com/office/drawing/2014/main" id="{724BAB1B-67E4-9297-8C33-4524668E66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15689" y="5478015"/>
            <a:ext cx="0" cy="1539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Line 43">
            <a:extLst>
              <a:ext uri="{FF2B5EF4-FFF2-40B4-BE49-F238E27FC236}">
                <a16:creationId xmlns:a16="http://schemas.microsoft.com/office/drawing/2014/main" id="{757AD42A-EBCB-D029-58AD-D1A5120C4B3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3989" y="5562151"/>
            <a:ext cx="6413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Line 42">
            <a:extLst>
              <a:ext uri="{FF2B5EF4-FFF2-40B4-BE49-F238E27FC236}">
                <a16:creationId xmlns:a16="http://schemas.microsoft.com/office/drawing/2014/main" id="{BCD2695D-1D95-CF5C-2FA3-4153720FE6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13989" y="4723951"/>
            <a:ext cx="0" cy="8334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3EB926B-5562-E0FD-EDAD-FEC500E56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944" y="4085657"/>
            <a:ext cx="3323633" cy="18695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3881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7"/>
            <a:ext cx="10956304" cy="4656343"/>
            <a:chOff x="1887176" y="1780605"/>
            <a:chExt cx="2637834" cy="67814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78152" y="1890118"/>
              <a:ext cx="2546858" cy="568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MOS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（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Metal-Oxide Semiconductor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，金属氧化物半导体）晶体管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两种类型：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型和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型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逻辑上起到开关的作用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500639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MOS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晶体管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C0297BD-BD7C-D67B-D0CD-BF8F8E1918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241" y="3899014"/>
            <a:ext cx="3024187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">
            <a:extLst>
              <a:ext uri="{FF2B5EF4-FFF2-40B4-BE49-F238E27FC236}">
                <a16:creationId xmlns:a16="http://schemas.microsoft.com/office/drawing/2014/main" id="{59B13057-6191-6E88-11A0-B94EAE18D8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891" y="3899013"/>
            <a:ext cx="31654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0B0C0EE2-57B4-0C65-6973-7DB8B8F6C07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晶体管和门电路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7631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4"/>
            <a:ext cx="7189927" cy="4656349"/>
            <a:chOff x="1887176" y="1780605"/>
            <a:chExt cx="1731043" cy="67815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78152" y="1890118"/>
              <a:ext cx="1640067" cy="568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三个终端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如果栅极被加以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3.3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伏电压，从源极到漏极的连接就相当于一段电线，即：在源极和漏极之间存在一个闭合回路，即</a:t>
              </a:r>
              <a:r>
                <a:rPr lang="zh-CN" altLang="en-US" sz="2400" dirty="0">
                  <a:solidFill>
                    <a:srgbClr val="B88F4D"/>
                  </a:solidFill>
                </a:rPr>
                <a:t>导通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如果栅极被加以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伏电压，在源极和漏极之间的连接就被断开，在源极和漏极之间存在一个断路，即</a:t>
              </a:r>
              <a:r>
                <a:rPr lang="zh-CN" altLang="en-US" sz="2400" dirty="0">
                  <a:solidFill>
                    <a:srgbClr val="B88F4D"/>
                  </a:solidFill>
                </a:rPr>
                <a:t>截止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649611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MOS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晶体管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15417">
            <a:extLst>
              <a:ext uri="{FF2B5EF4-FFF2-40B4-BE49-F238E27FC236}">
                <a16:creationId xmlns:a16="http://schemas.microsoft.com/office/drawing/2014/main" id="{C30D79CF-0359-946F-B4EB-C1FA1CA77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6840" y="2840892"/>
            <a:ext cx="1655763" cy="2133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" name="Line 84">
            <a:extLst>
              <a:ext uri="{FF2B5EF4-FFF2-40B4-BE49-F238E27FC236}">
                <a16:creationId xmlns:a16="http://schemas.microsoft.com/office/drawing/2014/main" id="{EB91F2C2-1C92-A7AA-FC22-6C4069DCD067}"/>
              </a:ext>
            </a:extLst>
          </p:cNvPr>
          <p:cNvSpPr>
            <a:spLocks noChangeShapeType="1"/>
          </p:cNvSpPr>
          <p:nvPr/>
        </p:nvSpPr>
        <p:spPr bwMode="auto">
          <a:xfrm>
            <a:off x="9662990" y="3253642"/>
            <a:ext cx="1588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Line 83">
            <a:extLst>
              <a:ext uri="{FF2B5EF4-FFF2-40B4-BE49-F238E27FC236}">
                <a16:creationId xmlns:a16="http://schemas.microsoft.com/office/drawing/2014/main" id="{93CBB354-FAAE-2C24-BA6F-F3FC05D8B8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424865" y="3710842"/>
            <a:ext cx="23812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Line 82">
            <a:extLst>
              <a:ext uri="{FF2B5EF4-FFF2-40B4-BE49-F238E27FC236}">
                <a16:creationId xmlns:a16="http://schemas.microsoft.com/office/drawing/2014/main" id="{002244E8-6067-E4A3-2DDD-CCA245AEC247}"/>
              </a:ext>
            </a:extLst>
          </p:cNvPr>
          <p:cNvSpPr>
            <a:spLocks noChangeShapeType="1"/>
          </p:cNvSpPr>
          <p:nvPr/>
        </p:nvSpPr>
        <p:spPr bwMode="auto">
          <a:xfrm>
            <a:off x="9424865" y="3717192"/>
            <a:ext cx="0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Line 81">
            <a:extLst>
              <a:ext uri="{FF2B5EF4-FFF2-40B4-BE49-F238E27FC236}">
                <a16:creationId xmlns:a16="http://schemas.microsoft.com/office/drawing/2014/main" id="{1E0698E5-D7E5-9603-5127-008BC3B61DF5}"/>
              </a:ext>
            </a:extLst>
          </p:cNvPr>
          <p:cNvSpPr>
            <a:spLocks noChangeShapeType="1"/>
          </p:cNvSpPr>
          <p:nvPr/>
        </p:nvSpPr>
        <p:spPr bwMode="auto">
          <a:xfrm>
            <a:off x="9428040" y="4034692"/>
            <a:ext cx="2381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Line 80">
            <a:extLst>
              <a:ext uri="{FF2B5EF4-FFF2-40B4-BE49-F238E27FC236}">
                <a16:creationId xmlns:a16="http://schemas.microsoft.com/office/drawing/2014/main" id="{52F47DEA-3464-7700-E69C-927085CE0A83}"/>
              </a:ext>
            </a:extLst>
          </p:cNvPr>
          <p:cNvSpPr>
            <a:spLocks noChangeShapeType="1"/>
          </p:cNvSpPr>
          <p:nvPr/>
        </p:nvSpPr>
        <p:spPr bwMode="auto">
          <a:xfrm>
            <a:off x="9666165" y="4041042"/>
            <a:ext cx="1588" cy="495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79">
            <a:extLst>
              <a:ext uri="{FF2B5EF4-FFF2-40B4-BE49-F238E27FC236}">
                <a16:creationId xmlns:a16="http://schemas.microsoft.com/office/drawing/2014/main" id="{C3BDEEC8-EDD9-9650-AE2F-7DE92CF5FC8E}"/>
              </a:ext>
            </a:extLst>
          </p:cNvPr>
          <p:cNvSpPr>
            <a:spLocks noChangeShapeType="1"/>
          </p:cNvSpPr>
          <p:nvPr/>
        </p:nvSpPr>
        <p:spPr bwMode="auto">
          <a:xfrm>
            <a:off x="9377240" y="3701317"/>
            <a:ext cx="1588" cy="333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Line 78">
            <a:extLst>
              <a:ext uri="{FF2B5EF4-FFF2-40B4-BE49-F238E27FC236}">
                <a16:creationId xmlns:a16="http://schemas.microsoft.com/office/drawing/2014/main" id="{925FA947-06A0-5194-1791-8EEF7CE46A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62940" y="3872767"/>
            <a:ext cx="1143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Text Box 77">
            <a:extLst>
              <a:ext uri="{FF2B5EF4-FFF2-40B4-BE49-F238E27FC236}">
                <a16:creationId xmlns:a16="http://schemas.microsoft.com/office/drawing/2014/main" id="{D5C602CD-5439-0EB0-15DF-2422DBE13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6778" y="3007580"/>
            <a:ext cx="50323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000" b="1"/>
              <a:t>漏极</a:t>
            </a:r>
            <a:r>
              <a:rPr lang="en-US" altLang="zh-CN" sz="1000" b="1"/>
              <a:t>D</a:t>
            </a:r>
            <a:endParaRPr lang="en-US" altLang="zh-CN" b="1"/>
          </a:p>
        </p:txBody>
      </p:sp>
      <p:sp>
        <p:nvSpPr>
          <p:cNvPr id="13" name="Text Box 75">
            <a:extLst>
              <a:ext uri="{FF2B5EF4-FFF2-40B4-BE49-F238E27FC236}">
                <a16:creationId xmlns:a16="http://schemas.microsoft.com/office/drawing/2014/main" id="{16524D7C-6610-7901-D33C-C3455F8B4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0828" y="3801330"/>
            <a:ext cx="36988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000" b="1"/>
              <a:t>栅极</a:t>
            </a:r>
            <a:r>
              <a:rPr lang="en-US" altLang="zh-CN" sz="1000" b="1"/>
              <a:t>G</a:t>
            </a:r>
            <a:endParaRPr lang="en-US" altLang="zh-CN" b="1"/>
          </a:p>
        </p:txBody>
      </p:sp>
      <p:sp>
        <p:nvSpPr>
          <p:cNvPr id="14" name="Text Box 76">
            <a:extLst>
              <a:ext uri="{FF2B5EF4-FFF2-40B4-BE49-F238E27FC236}">
                <a16:creationId xmlns:a16="http://schemas.microsoft.com/office/drawing/2014/main" id="{B5E2A5EF-DBE5-CE02-9C4C-FE5EE83EF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7890" y="4717317"/>
            <a:ext cx="441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000" b="1"/>
              <a:t>源极</a:t>
            </a:r>
            <a:r>
              <a:rPr lang="en-US" altLang="zh-CN" sz="1000" b="1"/>
              <a:t>S</a:t>
            </a:r>
            <a:endParaRPr lang="en-US" altLang="zh-CN" b="1"/>
          </a:p>
        </p:txBody>
      </p:sp>
      <p:sp>
        <p:nvSpPr>
          <p:cNvPr id="16" name="Line 22">
            <a:extLst>
              <a:ext uri="{FF2B5EF4-FFF2-40B4-BE49-F238E27FC236}">
                <a16:creationId xmlns:a16="http://schemas.microsoft.com/office/drawing/2014/main" id="{C2EED5D6-7309-8A4B-D5C7-E2240B3426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45515" y="3253642"/>
            <a:ext cx="239713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Text Box 21">
            <a:extLst>
              <a:ext uri="{FF2B5EF4-FFF2-40B4-BE49-F238E27FC236}">
                <a16:creationId xmlns:a16="http://schemas.microsoft.com/office/drawing/2014/main" id="{28882BD8-A7DF-9C7F-6BD1-F632FF39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9040" y="3164742"/>
            <a:ext cx="3333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 b="1"/>
              <a:t>V</a:t>
            </a:r>
            <a:r>
              <a:rPr lang="en-US" altLang="zh-CN" sz="700" b="1"/>
              <a:t>DD</a:t>
            </a:r>
            <a:endParaRPr lang="en-US" altLang="zh-CN" b="1"/>
          </a:p>
        </p:txBody>
      </p:sp>
      <p:sp>
        <p:nvSpPr>
          <p:cNvPr id="18" name="Line 20">
            <a:extLst>
              <a:ext uri="{FF2B5EF4-FFF2-40B4-BE49-F238E27FC236}">
                <a16:creationId xmlns:a16="http://schemas.microsoft.com/office/drawing/2014/main" id="{C173AC2B-9773-5E24-4BB7-BADA47BE3A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45515" y="4536342"/>
            <a:ext cx="2397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Line 19">
            <a:extLst>
              <a:ext uri="{FF2B5EF4-FFF2-40B4-BE49-F238E27FC236}">
                <a16:creationId xmlns:a16="http://schemas.microsoft.com/office/drawing/2014/main" id="{CE69FFDD-8EA1-170E-A0ED-C9BCDFA45F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75678" y="4585555"/>
            <a:ext cx="1809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2B1594A4-9F57-2BD6-CF74-E3635EB54B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04253" y="4631592"/>
            <a:ext cx="1174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3F6D0F35-2801-2249-1AA9-96F0E8643F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9678" y="4491892"/>
            <a:ext cx="3333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 b="1"/>
              <a:t>V</a:t>
            </a:r>
            <a:r>
              <a:rPr lang="en-US" altLang="zh-CN" sz="700" b="1"/>
              <a:t>SS</a:t>
            </a:r>
            <a:endParaRPr lang="en-US" altLang="zh-CN" b="1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3C69877-4721-FECD-666A-544782B6C5C7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晶体管和门电路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1073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5"/>
            <a:ext cx="7189927" cy="3548349"/>
            <a:chOff x="1887176" y="1780605"/>
            <a:chExt cx="1731043" cy="51678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78152" y="1890118"/>
              <a:ext cx="1640067" cy="407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闭合开关，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型晶体管的栅极就被加以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3.3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伏电压，此时，晶体管相当于一段导线，从而形成回路，使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LED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发光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当打开开关，栅极被加以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伏电压时，晶体管则相当于一个断路，电路被断开，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LED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不亮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822511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晶体管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——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电子开关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Line 66">
            <a:extLst>
              <a:ext uri="{FF2B5EF4-FFF2-40B4-BE49-F238E27FC236}">
                <a16:creationId xmlns:a16="http://schemas.microsoft.com/office/drawing/2014/main" id="{15908A70-EADE-CC1B-8A7E-05770240FF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82419" y="3716459"/>
            <a:ext cx="2397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Line 65">
            <a:extLst>
              <a:ext uri="{FF2B5EF4-FFF2-40B4-BE49-F238E27FC236}">
                <a16:creationId xmlns:a16="http://schemas.microsoft.com/office/drawing/2014/main" id="{A9ED71E2-7342-05F0-4DB3-BEC3F79741C4}"/>
              </a:ext>
            </a:extLst>
          </p:cNvPr>
          <p:cNvSpPr>
            <a:spLocks noChangeShapeType="1"/>
          </p:cNvSpPr>
          <p:nvPr/>
        </p:nvSpPr>
        <p:spPr bwMode="auto">
          <a:xfrm>
            <a:off x="9782419" y="3716459"/>
            <a:ext cx="1588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64">
            <a:extLst>
              <a:ext uri="{FF2B5EF4-FFF2-40B4-BE49-F238E27FC236}">
                <a16:creationId xmlns:a16="http://schemas.microsoft.com/office/drawing/2014/main" id="{559285CE-83AD-043F-62D3-76B6582C88CB}"/>
              </a:ext>
            </a:extLst>
          </p:cNvPr>
          <p:cNvSpPr>
            <a:spLocks noChangeShapeType="1"/>
          </p:cNvSpPr>
          <p:nvPr/>
        </p:nvSpPr>
        <p:spPr bwMode="auto">
          <a:xfrm>
            <a:off x="9788769" y="4030784"/>
            <a:ext cx="23812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Line 63">
            <a:extLst>
              <a:ext uri="{FF2B5EF4-FFF2-40B4-BE49-F238E27FC236}">
                <a16:creationId xmlns:a16="http://schemas.microsoft.com/office/drawing/2014/main" id="{23D9F6D8-FA6A-1FF7-7355-AB1FFBC38F3D}"/>
              </a:ext>
            </a:extLst>
          </p:cNvPr>
          <p:cNvSpPr>
            <a:spLocks noChangeShapeType="1"/>
          </p:cNvSpPr>
          <p:nvPr/>
        </p:nvSpPr>
        <p:spPr bwMode="auto">
          <a:xfrm>
            <a:off x="9728444" y="3718047"/>
            <a:ext cx="1588" cy="31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Line 61">
            <a:extLst>
              <a:ext uri="{FF2B5EF4-FFF2-40B4-BE49-F238E27FC236}">
                <a16:creationId xmlns:a16="http://schemas.microsoft.com/office/drawing/2014/main" id="{964042C8-CF73-2079-FDCD-C68A50DE102F}"/>
              </a:ext>
            </a:extLst>
          </p:cNvPr>
          <p:cNvSpPr>
            <a:spLocks noChangeShapeType="1"/>
          </p:cNvSpPr>
          <p:nvPr/>
        </p:nvSpPr>
        <p:spPr bwMode="auto">
          <a:xfrm>
            <a:off x="8814044" y="2808409"/>
            <a:ext cx="1588" cy="8112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27" name="AutoShape 60">
            <a:extLst>
              <a:ext uri="{FF2B5EF4-FFF2-40B4-BE49-F238E27FC236}">
                <a16:creationId xmlns:a16="http://schemas.microsoft.com/office/drawing/2014/main" id="{0661B14C-792D-BE7B-2EF2-6B84454D1EF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18782" y="3619622"/>
            <a:ext cx="406400" cy="158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59">
            <a:extLst>
              <a:ext uri="{FF2B5EF4-FFF2-40B4-BE49-F238E27FC236}">
                <a16:creationId xmlns:a16="http://schemas.microsoft.com/office/drawing/2014/main" id="{C61AB66A-854E-064F-7996-01803A1D36D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14032" y="3708522"/>
            <a:ext cx="190500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AutoShape 58">
            <a:extLst>
              <a:ext uri="{FF2B5EF4-FFF2-40B4-BE49-F238E27FC236}">
                <a16:creationId xmlns:a16="http://schemas.microsoft.com/office/drawing/2014/main" id="{AAEBBB23-79C1-B3F8-CCCB-E7651397ADE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18782" y="3792659"/>
            <a:ext cx="406400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57">
            <a:extLst>
              <a:ext uri="{FF2B5EF4-FFF2-40B4-BE49-F238E27FC236}">
                <a16:creationId xmlns:a16="http://schemas.microsoft.com/office/drawing/2014/main" id="{9531D23F-A611-CDEC-F860-E05A1EFE3D1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14032" y="3879972"/>
            <a:ext cx="190500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Text Box 56">
            <a:extLst>
              <a:ext uri="{FF2B5EF4-FFF2-40B4-BE49-F238E27FC236}">
                <a16:creationId xmlns:a16="http://schemas.microsoft.com/office/drawing/2014/main" id="{A84DB8F5-E78E-9D52-9B4E-ACB6F2915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0194" y="3440234"/>
            <a:ext cx="3238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solidFill>
                  <a:schemeClr val="bg1"/>
                </a:solidFill>
              </a:rPr>
              <a:t>+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35" name="Text Box 55">
            <a:extLst>
              <a:ext uri="{FF2B5EF4-FFF2-40B4-BE49-F238E27FC236}">
                <a16:creationId xmlns:a16="http://schemas.microsoft.com/office/drawing/2014/main" id="{363C2CAE-52DE-00F7-95E1-16097C4B1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0194" y="3811709"/>
            <a:ext cx="3238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solidFill>
                  <a:schemeClr val="bg1"/>
                </a:solidFill>
              </a:rPr>
              <a:t>-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36" name="Line 54">
            <a:extLst>
              <a:ext uri="{FF2B5EF4-FFF2-40B4-BE49-F238E27FC236}">
                <a16:creationId xmlns:a16="http://schemas.microsoft.com/office/drawing/2014/main" id="{892FA0F6-5CB8-FEB4-1073-8D34625512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10869" y="3879972"/>
            <a:ext cx="4763" cy="819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Line 53">
            <a:extLst>
              <a:ext uri="{FF2B5EF4-FFF2-40B4-BE49-F238E27FC236}">
                <a16:creationId xmlns:a16="http://schemas.microsoft.com/office/drawing/2014/main" id="{6F1430E4-08E2-630E-AD9D-C74E0DE43EB2}"/>
              </a:ext>
            </a:extLst>
          </p:cNvPr>
          <p:cNvSpPr>
            <a:spLocks noChangeShapeType="1"/>
          </p:cNvSpPr>
          <p:nvPr/>
        </p:nvSpPr>
        <p:spPr bwMode="auto">
          <a:xfrm>
            <a:off x="9268069" y="2808409"/>
            <a:ext cx="0" cy="433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38" name="AutoShape 51">
            <a:extLst>
              <a:ext uri="{FF2B5EF4-FFF2-40B4-BE49-F238E27FC236}">
                <a16:creationId xmlns:a16="http://schemas.microsoft.com/office/drawing/2014/main" id="{BBA68301-3D8D-EB6F-1BA2-8327028CC9D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269657" y="3244972"/>
            <a:ext cx="125412" cy="16192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Line 50">
            <a:extLst>
              <a:ext uri="{FF2B5EF4-FFF2-40B4-BE49-F238E27FC236}">
                <a16:creationId xmlns:a16="http://schemas.microsoft.com/office/drawing/2014/main" id="{8A230AE7-C706-AAEA-B68F-73F7E0846B22}"/>
              </a:ext>
            </a:extLst>
          </p:cNvPr>
          <p:cNvSpPr>
            <a:spLocks noChangeShapeType="1"/>
          </p:cNvSpPr>
          <p:nvPr/>
        </p:nvSpPr>
        <p:spPr bwMode="auto">
          <a:xfrm>
            <a:off x="9264894" y="3462459"/>
            <a:ext cx="4763" cy="5857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40" name="AutoShape 49">
            <a:extLst>
              <a:ext uri="{FF2B5EF4-FFF2-40B4-BE49-F238E27FC236}">
                <a16:creationId xmlns:a16="http://schemas.microsoft.com/office/drawing/2014/main" id="{BBDFED1F-83A5-0DC7-96CA-F37CD60E678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177582" y="4051422"/>
            <a:ext cx="88900" cy="2698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AutoShape 48">
            <a:extLst>
              <a:ext uri="{FF2B5EF4-FFF2-40B4-BE49-F238E27FC236}">
                <a16:creationId xmlns:a16="http://schemas.microsoft.com/office/drawing/2014/main" id="{4E01B2B4-7A60-D662-9DCF-714CC459646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177582" y="4081584"/>
            <a:ext cx="195262" cy="412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47">
            <a:extLst>
              <a:ext uri="{FF2B5EF4-FFF2-40B4-BE49-F238E27FC236}">
                <a16:creationId xmlns:a16="http://schemas.microsoft.com/office/drawing/2014/main" id="{92AE6255-CAB7-E8B6-17FE-AC24723EADA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166469" y="4122859"/>
            <a:ext cx="196850" cy="4603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Line 46">
            <a:extLst>
              <a:ext uri="{FF2B5EF4-FFF2-40B4-BE49-F238E27FC236}">
                <a16:creationId xmlns:a16="http://schemas.microsoft.com/office/drawing/2014/main" id="{6CC444F2-6E15-675E-BC87-FF1979E3675C}"/>
              </a:ext>
            </a:extLst>
          </p:cNvPr>
          <p:cNvSpPr>
            <a:spLocks noChangeShapeType="1"/>
          </p:cNvSpPr>
          <p:nvPr/>
        </p:nvSpPr>
        <p:spPr bwMode="auto">
          <a:xfrm>
            <a:off x="9264894" y="4407022"/>
            <a:ext cx="1588" cy="292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Line 45">
            <a:extLst>
              <a:ext uri="{FF2B5EF4-FFF2-40B4-BE49-F238E27FC236}">
                <a16:creationId xmlns:a16="http://schemas.microsoft.com/office/drawing/2014/main" id="{4FE57C5E-EB99-7CA8-3D73-E6A2F1996C26}"/>
              </a:ext>
            </a:extLst>
          </p:cNvPr>
          <p:cNvSpPr>
            <a:spLocks noChangeShapeType="1"/>
          </p:cNvSpPr>
          <p:nvPr/>
        </p:nvSpPr>
        <p:spPr bwMode="auto">
          <a:xfrm>
            <a:off x="8810869" y="4699122"/>
            <a:ext cx="1219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Line 44">
            <a:extLst>
              <a:ext uri="{FF2B5EF4-FFF2-40B4-BE49-F238E27FC236}">
                <a16:creationId xmlns:a16="http://schemas.microsoft.com/office/drawing/2014/main" id="{3F40E423-A880-9860-B766-CC2CD06F24D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30069" y="4027609"/>
            <a:ext cx="0" cy="671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Line 43">
            <a:extLst>
              <a:ext uri="{FF2B5EF4-FFF2-40B4-BE49-F238E27FC236}">
                <a16:creationId xmlns:a16="http://schemas.microsoft.com/office/drawing/2014/main" id="{CDC8BA0E-A247-B805-DDE5-727DA56A1911}"/>
              </a:ext>
            </a:extLst>
          </p:cNvPr>
          <p:cNvSpPr>
            <a:spLocks noChangeShapeType="1"/>
          </p:cNvSpPr>
          <p:nvPr/>
        </p:nvSpPr>
        <p:spPr bwMode="auto">
          <a:xfrm>
            <a:off x="9268069" y="3870447"/>
            <a:ext cx="4540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Line 42">
            <a:extLst>
              <a:ext uri="{FF2B5EF4-FFF2-40B4-BE49-F238E27FC236}">
                <a16:creationId xmlns:a16="http://schemas.microsoft.com/office/drawing/2014/main" id="{F5783215-319E-10AD-B84B-EED0ADD05F1F}"/>
              </a:ext>
            </a:extLst>
          </p:cNvPr>
          <p:cNvSpPr>
            <a:spLocks noChangeShapeType="1"/>
          </p:cNvSpPr>
          <p:nvPr/>
        </p:nvSpPr>
        <p:spPr bwMode="auto">
          <a:xfrm>
            <a:off x="8814044" y="2808409"/>
            <a:ext cx="1206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48" name="AutoShape 41">
            <a:extLst>
              <a:ext uri="{FF2B5EF4-FFF2-40B4-BE49-F238E27FC236}">
                <a16:creationId xmlns:a16="http://schemas.microsoft.com/office/drawing/2014/main" id="{0A783FD9-DD43-9610-0528-F9AEAB9B327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164882" y="4168897"/>
            <a:ext cx="195262" cy="3968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AutoShape 40">
            <a:extLst>
              <a:ext uri="{FF2B5EF4-FFF2-40B4-BE49-F238E27FC236}">
                <a16:creationId xmlns:a16="http://schemas.microsoft.com/office/drawing/2014/main" id="{98150041-C60E-F748-7910-8FC5CE2F8EE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164882" y="4208584"/>
            <a:ext cx="196850" cy="4603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AutoShape 39">
            <a:extLst>
              <a:ext uri="{FF2B5EF4-FFF2-40B4-BE49-F238E27FC236}">
                <a16:creationId xmlns:a16="http://schemas.microsoft.com/office/drawing/2014/main" id="{9C7850A3-EE99-A9DF-93EA-C3B887A6EC9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169644" y="4254622"/>
            <a:ext cx="195263" cy="412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AutoShape 38">
            <a:extLst>
              <a:ext uri="{FF2B5EF4-FFF2-40B4-BE49-F238E27FC236}">
                <a16:creationId xmlns:a16="http://schemas.microsoft.com/office/drawing/2014/main" id="{8F7BF872-9D82-CF57-2FA0-3A13712420D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161707" y="4295897"/>
            <a:ext cx="196850" cy="4445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AutoShape 37">
            <a:extLst>
              <a:ext uri="{FF2B5EF4-FFF2-40B4-BE49-F238E27FC236}">
                <a16:creationId xmlns:a16="http://schemas.microsoft.com/office/drawing/2014/main" id="{AF21489A-A3A7-E8A8-B14C-2192EE5224B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166469" y="4340347"/>
            <a:ext cx="195263" cy="412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AutoShape 36">
            <a:extLst>
              <a:ext uri="{FF2B5EF4-FFF2-40B4-BE49-F238E27FC236}">
                <a16:creationId xmlns:a16="http://schemas.microsoft.com/office/drawing/2014/main" id="{B18B0398-CA7D-F5B2-32CC-1EBAC3DC1D2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264894" y="4381622"/>
            <a:ext cx="93663" cy="254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AutoShape 35">
            <a:extLst>
              <a:ext uri="{FF2B5EF4-FFF2-40B4-BE49-F238E27FC236}">
                <a16:creationId xmlns:a16="http://schemas.microsoft.com/office/drawing/2014/main" id="{A09A6856-DEC9-FF78-9EF5-65172F13385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928469" y="2863972"/>
            <a:ext cx="88900" cy="2698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AutoShape 34">
            <a:extLst>
              <a:ext uri="{FF2B5EF4-FFF2-40B4-BE49-F238E27FC236}">
                <a16:creationId xmlns:a16="http://schemas.microsoft.com/office/drawing/2014/main" id="{A78FE3A6-8983-0FB4-0762-5413EA3E31A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928469" y="2894134"/>
            <a:ext cx="195263" cy="412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AutoShape 33">
            <a:extLst>
              <a:ext uri="{FF2B5EF4-FFF2-40B4-BE49-F238E27FC236}">
                <a16:creationId xmlns:a16="http://schemas.microsoft.com/office/drawing/2014/main" id="{450C3583-9653-CCFC-EE2F-991725D23C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917357" y="2935409"/>
            <a:ext cx="196850" cy="4445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" name="AutoShape 32">
            <a:extLst>
              <a:ext uri="{FF2B5EF4-FFF2-40B4-BE49-F238E27FC236}">
                <a16:creationId xmlns:a16="http://schemas.microsoft.com/office/drawing/2014/main" id="{918F88A6-5220-415B-DE32-B7C40E860EE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915769" y="2979859"/>
            <a:ext cx="195263" cy="412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AutoShape 31">
            <a:extLst>
              <a:ext uri="{FF2B5EF4-FFF2-40B4-BE49-F238E27FC236}">
                <a16:creationId xmlns:a16="http://schemas.microsoft.com/office/drawing/2014/main" id="{3B5631F8-8A0A-2E4D-CF11-4FA34F56188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915769" y="3021134"/>
            <a:ext cx="196850" cy="4603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AutoShape 30">
            <a:extLst>
              <a:ext uri="{FF2B5EF4-FFF2-40B4-BE49-F238E27FC236}">
                <a16:creationId xmlns:a16="http://schemas.microsoft.com/office/drawing/2014/main" id="{63632802-1F8C-31F1-9A4F-07232151BB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920532" y="3067172"/>
            <a:ext cx="195262" cy="3968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AutoShape 29">
            <a:extLst>
              <a:ext uri="{FF2B5EF4-FFF2-40B4-BE49-F238E27FC236}">
                <a16:creationId xmlns:a16="http://schemas.microsoft.com/office/drawing/2014/main" id="{32A198DB-9DBF-C002-C50B-57F21390E0F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912594" y="3106859"/>
            <a:ext cx="196850" cy="4603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AutoShape 28">
            <a:extLst>
              <a:ext uri="{FF2B5EF4-FFF2-40B4-BE49-F238E27FC236}">
                <a16:creationId xmlns:a16="http://schemas.microsoft.com/office/drawing/2014/main" id="{D1F0183C-8E38-2503-8315-A4E0C52EDF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917357" y="3152897"/>
            <a:ext cx="195262" cy="412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AutoShape 27">
            <a:extLst>
              <a:ext uri="{FF2B5EF4-FFF2-40B4-BE49-F238E27FC236}">
                <a16:creationId xmlns:a16="http://schemas.microsoft.com/office/drawing/2014/main" id="{36994895-FF35-D9DD-0063-047649BDF0D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0015782" y="3194172"/>
            <a:ext cx="93662" cy="254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" name="Line 26">
            <a:extLst>
              <a:ext uri="{FF2B5EF4-FFF2-40B4-BE49-F238E27FC236}">
                <a16:creationId xmlns:a16="http://schemas.microsoft.com/office/drawing/2014/main" id="{45D3DEA6-C90C-7DDF-0F7A-0440F86BB35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20544" y="2808409"/>
            <a:ext cx="1588" cy="555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" name="Line 25">
            <a:extLst>
              <a:ext uri="{FF2B5EF4-FFF2-40B4-BE49-F238E27FC236}">
                <a16:creationId xmlns:a16="http://schemas.microsoft.com/office/drawing/2014/main" id="{2593CA3B-7E9C-7FA6-1857-774EBB1389E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17369" y="3219572"/>
            <a:ext cx="3175" cy="144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" name="AutoShape 24">
            <a:extLst>
              <a:ext uri="{FF2B5EF4-FFF2-40B4-BE49-F238E27FC236}">
                <a16:creationId xmlns:a16="http://schemas.microsoft.com/office/drawing/2014/main" id="{E5552D01-6E66-CB33-CCD2-A15A99FB85A7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9947519" y="3364034"/>
            <a:ext cx="150813" cy="117475"/>
          </a:xfrm>
          <a:prstGeom prst="triangle">
            <a:avLst>
              <a:gd name="adj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66" name="AutoShape 23">
            <a:extLst>
              <a:ext uri="{FF2B5EF4-FFF2-40B4-BE49-F238E27FC236}">
                <a16:creationId xmlns:a16="http://schemas.microsoft.com/office/drawing/2014/main" id="{105CAB99-D687-FD05-FB69-2C5106CA183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947519" y="3481509"/>
            <a:ext cx="161925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" name="Line 22">
            <a:extLst>
              <a:ext uri="{FF2B5EF4-FFF2-40B4-BE49-F238E27FC236}">
                <a16:creationId xmlns:a16="http://schemas.microsoft.com/office/drawing/2014/main" id="{7E0F58BF-E76A-5C48-7748-90D9B38F64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20544" y="3481509"/>
            <a:ext cx="3175" cy="2349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68" name="AutoShape 21">
            <a:extLst>
              <a:ext uri="{FF2B5EF4-FFF2-40B4-BE49-F238E27FC236}">
                <a16:creationId xmlns:a16="http://schemas.microsoft.com/office/drawing/2014/main" id="{F042C722-3F83-AA3D-78F4-E41FE4322AB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115794" y="3333872"/>
            <a:ext cx="147638" cy="10001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AutoShape 20">
            <a:extLst>
              <a:ext uri="{FF2B5EF4-FFF2-40B4-BE49-F238E27FC236}">
                <a16:creationId xmlns:a16="http://schemas.microsoft.com/office/drawing/2014/main" id="{36B00A4F-242F-AE0E-8171-C4531EE9612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0222157" y="3333872"/>
            <a:ext cx="41275" cy="10001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AutoShape 19">
            <a:extLst>
              <a:ext uri="{FF2B5EF4-FFF2-40B4-BE49-F238E27FC236}">
                <a16:creationId xmlns:a16="http://schemas.microsoft.com/office/drawing/2014/main" id="{F4AC6599-E380-BF06-0672-69FD4140E25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222157" y="3333872"/>
            <a:ext cx="153987" cy="10001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" name="Text Box 18">
            <a:extLst>
              <a:ext uri="{FF2B5EF4-FFF2-40B4-BE49-F238E27FC236}">
                <a16:creationId xmlns:a16="http://schemas.microsoft.com/office/drawing/2014/main" id="{14726AB7-D3C1-4E93-B394-C8CAB059DD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0644" y="3695822"/>
            <a:ext cx="230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solidFill>
                  <a:schemeClr val="bg1"/>
                </a:solidFill>
              </a:rPr>
              <a:t>G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72" name="Text Box 17">
            <a:extLst>
              <a:ext uri="{FF2B5EF4-FFF2-40B4-BE49-F238E27FC236}">
                <a16:creationId xmlns:a16="http://schemas.microsoft.com/office/drawing/2014/main" id="{FDE59B80-9B6C-2985-DB28-4A0F40B03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8144" y="3530722"/>
            <a:ext cx="230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solidFill>
                  <a:schemeClr val="bg1"/>
                </a:solidFill>
              </a:rPr>
              <a:t>D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73" name="Text Box 16">
            <a:extLst>
              <a:ext uri="{FF2B5EF4-FFF2-40B4-BE49-F238E27FC236}">
                <a16:creationId xmlns:a16="http://schemas.microsoft.com/office/drawing/2014/main" id="{F51AD58A-248C-93E5-E8B1-81B2CD02E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1319" y="4014909"/>
            <a:ext cx="230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solidFill>
                  <a:schemeClr val="bg1"/>
                </a:solidFill>
              </a:rPr>
              <a:t>S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74" name="椭圆 54">
            <a:extLst>
              <a:ext uri="{FF2B5EF4-FFF2-40B4-BE49-F238E27FC236}">
                <a16:creationId xmlns:a16="http://schemas.microsoft.com/office/drawing/2014/main" id="{5B03EC6E-DBC1-BEE3-B53A-0C7916378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9044" y="3514847"/>
            <a:ext cx="885825" cy="733425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C6873366-7DFF-4294-3A06-BC5587E196AB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晶体管和门电路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4394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1098139" cy="2206181"/>
            <a:chOff x="1887176" y="1780605"/>
            <a:chExt cx="2671982" cy="96496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3180"/>
              <a:ext cx="2643362" cy="622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如何存储这些二进制数值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如何进行计算？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数学基础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二进制逻辑运算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081862" cy="580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计算机采用二进制表示数值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二进制逻辑运算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9090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6" y="1522174"/>
            <a:ext cx="6858870" cy="2994352"/>
            <a:chOff x="1887176" y="1780605"/>
            <a:chExt cx="1651338" cy="43609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78152" y="1890118"/>
              <a:ext cx="1560362" cy="326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工作原理与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型晶体管恰恰相反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当给栅极提供的电压为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伏时，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型晶体管像一段电线，构成闭合回路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当所提供的电压为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3.3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伏时，就出现断路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644594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MOS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晶体管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Text Box 34">
            <a:extLst>
              <a:ext uri="{FF2B5EF4-FFF2-40B4-BE49-F238E27FC236}">
                <a16:creationId xmlns:a16="http://schemas.microsoft.com/office/drawing/2014/main" id="{325B1A8C-C920-A093-13AB-D023D4492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3181" y="1943358"/>
            <a:ext cx="4730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200" b="1" dirty="0"/>
              <a:t>源极</a:t>
            </a:r>
            <a:endParaRPr lang="zh-CN" altLang="zh-CN" sz="3600" b="1" dirty="0"/>
          </a:p>
        </p:txBody>
      </p:sp>
      <p:sp>
        <p:nvSpPr>
          <p:cNvPr id="5" name="Text Box 33">
            <a:extLst>
              <a:ext uri="{FF2B5EF4-FFF2-40B4-BE49-F238E27FC236}">
                <a16:creationId xmlns:a16="http://schemas.microsoft.com/office/drawing/2014/main" id="{90E2D57D-FE61-BC56-3229-4DA3779CA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9219" y="4463881"/>
            <a:ext cx="4730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200" b="1" dirty="0"/>
              <a:t>漏极</a:t>
            </a:r>
            <a:endParaRPr lang="zh-CN" altLang="zh-CN" sz="3600" b="1" dirty="0"/>
          </a:p>
        </p:txBody>
      </p:sp>
      <p:sp>
        <p:nvSpPr>
          <p:cNvPr id="6" name="Oval 32">
            <a:extLst>
              <a:ext uri="{FF2B5EF4-FFF2-40B4-BE49-F238E27FC236}">
                <a16:creationId xmlns:a16="http://schemas.microsoft.com/office/drawing/2014/main" id="{E45C93EF-013F-5F24-EB2F-88078ED24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2181" y="3147806"/>
            <a:ext cx="139700" cy="1397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" name="Line 31">
            <a:extLst>
              <a:ext uri="{FF2B5EF4-FFF2-40B4-BE49-F238E27FC236}">
                <a16:creationId xmlns:a16="http://schemas.microsoft.com/office/drawing/2014/main" id="{2E041249-4CD2-7B88-87E5-9422E4C339DE}"/>
              </a:ext>
            </a:extLst>
          </p:cNvPr>
          <p:cNvSpPr>
            <a:spLocks noChangeShapeType="1"/>
          </p:cNvSpPr>
          <p:nvPr/>
        </p:nvSpPr>
        <p:spPr bwMode="auto">
          <a:xfrm>
            <a:off x="9797806" y="2312781"/>
            <a:ext cx="1588" cy="6683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Line 30">
            <a:extLst>
              <a:ext uri="{FF2B5EF4-FFF2-40B4-BE49-F238E27FC236}">
                <a16:creationId xmlns:a16="http://schemas.microsoft.com/office/drawing/2014/main" id="{01E9C850-B68E-A7E9-7144-77BC7A9B05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448556" y="2981118"/>
            <a:ext cx="34925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Line 29">
            <a:extLst>
              <a:ext uri="{FF2B5EF4-FFF2-40B4-BE49-F238E27FC236}">
                <a16:creationId xmlns:a16="http://schemas.microsoft.com/office/drawing/2014/main" id="{2878E89F-B7AB-F5AF-E154-8F8F5AF6D410}"/>
              </a:ext>
            </a:extLst>
          </p:cNvPr>
          <p:cNvSpPr>
            <a:spLocks noChangeShapeType="1"/>
          </p:cNvSpPr>
          <p:nvPr/>
        </p:nvSpPr>
        <p:spPr bwMode="auto">
          <a:xfrm>
            <a:off x="9448556" y="2990643"/>
            <a:ext cx="1588" cy="4587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28">
            <a:extLst>
              <a:ext uri="{FF2B5EF4-FFF2-40B4-BE49-F238E27FC236}">
                <a16:creationId xmlns:a16="http://schemas.microsoft.com/office/drawing/2014/main" id="{FCF8B1BD-8567-0E90-7E35-A9DD452FC080}"/>
              </a:ext>
            </a:extLst>
          </p:cNvPr>
          <p:cNvSpPr>
            <a:spLocks noChangeShapeType="1"/>
          </p:cNvSpPr>
          <p:nvPr/>
        </p:nvSpPr>
        <p:spPr bwMode="auto">
          <a:xfrm>
            <a:off x="9454906" y="3454193"/>
            <a:ext cx="3460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Line 27">
            <a:extLst>
              <a:ext uri="{FF2B5EF4-FFF2-40B4-BE49-F238E27FC236}">
                <a16:creationId xmlns:a16="http://schemas.microsoft.com/office/drawing/2014/main" id="{6182E14D-F866-93BC-7016-C313B4435FA4}"/>
              </a:ext>
            </a:extLst>
          </p:cNvPr>
          <p:cNvSpPr>
            <a:spLocks noChangeShapeType="1"/>
          </p:cNvSpPr>
          <p:nvPr/>
        </p:nvSpPr>
        <p:spPr bwMode="auto">
          <a:xfrm>
            <a:off x="9802569" y="3463718"/>
            <a:ext cx="0" cy="7223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26">
            <a:extLst>
              <a:ext uri="{FF2B5EF4-FFF2-40B4-BE49-F238E27FC236}">
                <a16:creationId xmlns:a16="http://schemas.microsoft.com/office/drawing/2014/main" id="{3E88572E-7964-449E-DF5C-8F43DC542F0A}"/>
              </a:ext>
            </a:extLst>
          </p:cNvPr>
          <p:cNvSpPr>
            <a:spLocks noChangeShapeType="1"/>
          </p:cNvSpPr>
          <p:nvPr/>
        </p:nvSpPr>
        <p:spPr bwMode="auto">
          <a:xfrm>
            <a:off x="9380294" y="2968418"/>
            <a:ext cx="1587" cy="485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25">
            <a:extLst>
              <a:ext uri="{FF2B5EF4-FFF2-40B4-BE49-F238E27FC236}">
                <a16:creationId xmlns:a16="http://schemas.microsoft.com/office/drawing/2014/main" id="{FFE4417C-197D-758D-8B97-5622E911CC2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73906" y="3217656"/>
            <a:ext cx="16668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Text Box 24">
            <a:extLst>
              <a:ext uri="{FF2B5EF4-FFF2-40B4-BE49-F238E27FC236}">
                <a16:creationId xmlns:a16="http://schemas.microsoft.com/office/drawing/2014/main" id="{77DDBA7A-DE83-D937-4527-C572881A1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2378" y="3168650"/>
            <a:ext cx="503238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200" b="1" dirty="0"/>
              <a:t>栅极</a:t>
            </a:r>
            <a:endParaRPr lang="zh-CN" altLang="zh-CN" sz="3600" b="1" dirty="0"/>
          </a:p>
        </p:txBody>
      </p:sp>
      <p:sp>
        <p:nvSpPr>
          <p:cNvPr id="16" name="Line 23">
            <a:extLst>
              <a:ext uri="{FF2B5EF4-FFF2-40B4-BE49-F238E27FC236}">
                <a16:creationId xmlns:a16="http://schemas.microsoft.com/office/drawing/2014/main" id="{3C6F93CC-3794-12C5-EA29-F144DE8AC2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26356" y="2312781"/>
            <a:ext cx="34925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AAECD133-B968-B535-FE16-7824858C4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8944" y="2181018"/>
            <a:ext cx="488950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 b="1"/>
              <a:t>V</a:t>
            </a:r>
            <a:r>
              <a:rPr lang="en-US" altLang="zh-CN" sz="700" b="1"/>
              <a:t>DD</a:t>
            </a:r>
            <a:endParaRPr lang="en-US" altLang="zh-CN" b="1"/>
          </a:p>
        </p:txBody>
      </p:sp>
      <p:sp>
        <p:nvSpPr>
          <p:cNvPr id="18" name="Line 21">
            <a:extLst>
              <a:ext uri="{FF2B5EF4-FFF2-40B4-BE49-F238E27FC236}">
                <a16:creationId xmlns:a16="http://schemas.microsoft.com/office/drawing/2014/main" id="{56FDD256-E400-AE4B-A532-2248054787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26356" y="4186031"/>
            <a:ext cx="34925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6787E0D7-DE08-E5BD-24C4-240D221F9D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69219" y="4259056"/>
            <a:ext cx="26352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B41514C8-847F-126A-D47F-D30514693B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10494" y="4325731"/>
            <a:ext cx="17145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Text Box 18">
            <a:extLst>
              <a:ext uri="{FF2B5EF4-FFF2-40B4-BE49-F238E27FC236}">
                <a16:creationId xmlns:a16="http://schemas.microsoft.com/office/drawing/2014/main" id="{2C290FE8-E96C-7A6E-5915-D74C29FFB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0694" y="4122531"/>
            <a:ext cx="48736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 b="1"/>
              <a:t>V</a:t>
            </a:r>
            <a:r>
              <a:rPr lang="en-US" altLang="zh-CN" sz="700" b="1"/>
              <a:t>SS</a:t>
            </a:r>
            <a:endParaRPr lang="en-US" altLang="zh-CN" b="1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66EF82BE-D883-232C-67E6-9D6B12F329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晶体管和门电路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0866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5" y="1522173"/>
            <a:ext cx="6759312" cy="4102345"/>
            <a:chOff x="1887176" y="1780605"/>
            <a:chExt cx="1021256" cy="59746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78152" y="1890118"/>
              <a:ext cx="930280" cy="487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型晶体管要求源极不能接电源正极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型晶体管则要求源极不能接地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型和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型晶体管以互补的方式工作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CMOS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（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Complementary MOS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）电路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既包含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型晶体管又包含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型晶体管的电路，互补金属氧化物半导体电路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476711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CMOS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电路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A5808B2-E906-0D55-5EE8-8E4D890D0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4196" y="2883877"/>
            <a:ext cx="4457127" cy="221582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545F18E6-C24B-5CB5-541E-4D83BEF3B12C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晶体管和门电路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9051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5" y="1522177"/>
            <a:ext cx="9956572" cy="2440356"/>
            <a:chOff x="1887176" y="1780605"/>
            <a:chExt cx="1504326" cy="35541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78152" y="1890118"/>
              <a:ext cx="1413350" cy="245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只使用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MOS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晶体管，就可以构建最基本的门电路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与门、或门、非门</a:t>
              </a:r>
            </a:p>
            <a:p>
              <a:pPr marL="8001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实现与、或、非</a:t>
              </a:r>
              <a:r>
                <a:rPr lang="zh-CN" altLang="en-US" sz="2400" dirty="0">
                  <a:solidFill>
                    <a:srgbClr val="B88F4D"/>
                  </a:solidFill>
                </a:rPr>
                <a:t>逻辑运算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的晶体管电路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90656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门电路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晶体管和门电路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0310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5" y="1522178"/>
            <a:ext cx="9956572" cy="3548350"/>
            <a:chOff x="1887176" y="1780605"/>
            <a:chExt cx="1504326" cy="51678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2498805" y="1890118"/>
              <a:ext cx="892697" cy="407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栅极连在一起，作为</a:t>
              </a:r>
              <a:r>
                <a:rPr lang="zh-CN" altLang="en-US" sz="2400" dirty="0">
                  <a:solidFill>
                    <a:srgbClr val="B88F4D"/>
                  </a:solidFill>
                </a:rPr>
                <a:t>输入端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；漏极连在一起，作为</a:t>
              </a:r>
              <a:r>
                <a:rPr lang="zh-CN" altLang="en-US" sz="2400" dirty="0">
                  <a:solidFill>
                    <a:srgbClr val="B88F4D"/>
                  </a:solidFill>
                </a:rPr>
                <a:t>输出端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；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需要注意的是</a:t>
              </a:r>
            </a:p>
            <a:p>
              <a:pPr marL="8001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PMOS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管的源极接电源正极；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NMOS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管的源极接地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407664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反相器（非门）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晶体管和门电路</a:t>
            </a:r>
          </a:p>
        </p:txBody>
      </p:sp>
      <p:sp>
        <p:nvSpPr>
          <p:cNvPr id="2" name="Line 80">
            <a:extLst>
              <a:ext uri="{FF2B5EF4-FFF2-40B4-BE49-F238E27FC236}">
                <a16:creationId xmlns:a16="http://schemas.microsoft.com/office/drawing/2014/main" id="{11D95A14-36A5-78F7-068A-F4A0F465964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8496" y="2798647"/>
            <a:ext cx="4524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5" name="Line 79">
            <a:extLst>
              <a:ext uri="{FF2B5EF4-FFF2-40B4-BE49-F238E27FC236}">
                <a16:creationId xmlns:a16="http://schemas.microsoft.com/office/drawing/2014/main" id="{CFB4F146-5199-66D7-397C-2EF748509ADC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5034" y="3528897"/>
            <a:ext cx="1587" cy="758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6" name="Line 78">
            <a:extLst>
              <a:ext uri="{FF2B5EF4-FFF2-40B4-BE49-F238E27FC236}">
                <a16:creationId xmlns:a16="http://schemas.microsoft.com/office/drawing/2014/main" id="{19D8006F-4ED3-35E6-B2A5-167CE3A268C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58646" y="4287722"/>
            <a:ext cx="3079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7" name="Line 77">
            <a:extLst>
              <a:ext uri="{FF2B5EF4-FFF2-40B4-BE49-F238E27FC236}">
                <a16:creationId xmlns:a16="http://schemas.microsoft.com/office/drawing/2014/main" id="{3153475C-6039-CD8F-B41B-476FB3B419F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8646" y="4300422"/>
            <a:ext cx="1588" cy="4032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8" name="Line 76">
            <a:extLst>
              <a:ext uri="{FF2B5EF4-FFF2-40B4-BE49-F238E27FC236}">
                <a16:creationId xmlns:a16="http://schemas.microsoft.com/office/drawing/2014/main" id="{86746A13-3D64-33B7-A94F-D046BC95D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409" y="4703647"/>
            <a:ext cx="3063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9" name="Line 75">
            <a:extLst>
              <a:ext uri="{FF2B5EF4-FFF2-40B4-BE49-F238E27FC236}">
                <a16:creationId xmlns:a16="http://schemas.microsoft.com/office/drawing/2014/main" id="{CB603E41-1306-7351-6E56-5545B0A7132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6621" y="4711584"/>
            <a:ext cx="0" cy="4524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10" name="Line 74">
            <a:extLst>
              <a:ext uri="{FF2B5EF4-FFF2-40B4-BE49-F238E27FC236}">
                <a16:creationId xmlns:a16="http://schemas.microsoft.com/office/drawing/2014/main" id="{6B05F55C-257B-B611-0248-137B27198295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8321" y="4275022"/>
            <a:ext cx="1588" cy="428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11" name="Line 73">
            <a:extLst>
              <a:ext uri="{FF2B5EF4-FFF2-40B4-BE49-F238E27FC236}">
                <a16:creationId xmlns:a16="http://schemas.microsoft.com/office/drawing/2014/main" id="{13E0988D-9449-B4C2-4D54-8343EC3B78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17334" y="4495684"/>
            <a:ext cx="280987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12" name="Line 72">
            <a:extLst>
              <a:ext uri="{FF2B5EF4-FFF2-40B4-BE49-F238E27FC236}">
                <a16:creationId xmlns:a16="http://schemas.microsoft.com/office/drawing/2014/main" id="{FF335452-8262-A730-8688-6740BB8B30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3921" y="2803409"/>
            <a:ext cx="1588" cy="3317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13" name="Line 71">
            <a:extLst>
              <a:ext uri="{FF2B5EF4-FFF2-40B4-BE49-F238E27FC236}">
                <a16:creationId xmlns:a16="http://schemas.microsoft.com/office/drawing/2014/main" id="{0DC63F8B-1AB4-D1BB-61DB-269D9E55A7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44359" y="3127259"/>
            <a:ext cx="3079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14" name="Line 70">
            <a:extLst>
              <a:ext uri="{FF2B5EF4-FFF2-40B4-BE49-F238E27FC236}">
                <a16:creationId xmlns:a16="http://schemas.microsoft.com/office/drawing/2014/main" id="{2950E582-9C19-728A-AC43-4EE4908F17B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4359" y="3138372"/>
            <a:ext cx="1587" cy="4048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15" name="Line 69">
            <a:extLst>
              <a:ext uri="{FF2B5EF4-FFF2-40B4-BE49-F238E27FC236}">
                <a16:creationId xmlns:a16="http://schemas.microsoft.com/office/drawing/2014/main" id="{65BD6E51-2797-4A19-39BD-F1E26D817C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8646" y="3538422"/>
            <a:ext cx="30480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16" name="Line 68">
            <a:extLst>
              <a:ext uri="{FF2B5EF4-FFF2-40B4-BE49-F238E27FC236}">
                <a16:creationId xmlns:a16="http://schemas.microsoft.com/office/drawing/2014/main" id="{037ACCED-4872-830A-836D-0466F8148EED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4034" y="3114559"/>
            <a:ext cx="1587" cy="428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17" name="Line 67">
            <a:extLst>
              <a:ext uri="{FF2B5EF4-FFF2-40B4-BE49-F238E27FC236}">
                <a16:creationId xmlns:a16="http://schemas.microsoft.com/office/drawing/2014/main" id="{B47F91EC-40A8-2D56-FAE3-39B6057CB6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28446" y="3335222"/>
            <a:ext cx="1476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18" name="Oval 66">
            <a:extLst>
              <a:ext uri="{FF2B5EF4-FFF2-40B4-BE49-F238E27FC236}">
                <a16:creationId xmlns:a16="http://schemas.microsoft.com/office/drawing/2014/main" id="{A7775FB3-0099-A06F-FC3F-E930A3949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1796" y="3273309"/>
            <a:ext cx="122238" cy="122238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 sz="1400" b="1"/>
          </a:p>
        </p:txBody>
      </p:sp>
      <p:sp>
        <p:nvSpPr>
          <p:cNvPr id="19" name="Line 65">
            <a:extLst>
              <a:ext uri="{FF2B5EF4-FFF2-40B4-BE49-F238E27FC236}">
                <a16:creationId xmlns:a16="http://schemas.microsoft.com/office/drawing/2014/main" id="{EB5E010F-3E21-E080-68CF-D454D91A7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8446" y="3332047"/>
            <a:ext cx="1588" cy="1163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21" name="Line 64">
            <a:extLst>
              <a:ext uri="{FF2B5EF4-FFF2-40B4-BE49-F238E27FC236}">
                <a16:creationId xmlns:a16="http://schemas.microsoft.com/office/drawing/2014/main" id="{5D53E720-2F42-2083-BBD2-369ED94A00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23646" y="3909897"/>
            <a:ext cx="29368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22" name="Text Box 63">
            <a:extLst>
              <a:ext uri="{FF2B5EF4-FFF2-40B4-BE49-F238E27FC236}">
                <a16:creationId xmlns:a16="http://schemas.microsoft.com/office/drawing/2014/main" id="{FBEED788-1968-D382-B718-3638ED267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271" y="3781309"/>
            <a:ext cx="41592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/>
              <a:t>输入</a:t>
            </a:r>
          </a:p>
        </p:txBody>
      </p:sp>
      <p:sp>
        <p:nvSpPr>
          <p:cNvPr id="23" name="Line 62">
            <a:extLst>
              <a:ext uri="{FF2B5EF4-FFF2-40B4-BE49-F238E27FC236}">
                <a16:creationId xmlns:a16="http://schemas.microsoft.com/office/drawing/2014/main" id="{3E053DD3-1519-DB86-CC3F-B7CCC73C37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53921" y="3909897"/>
            <a:ext cx="29368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24" name="Oval 61">
            <a:extLst>
              <a:ext uri="{FF2B5EF4-FFF2-40B4-BE49-F238E27FC236}">
                <a16:creationId xmlns:a16="http://schemas.microsoft.com/office/drawing/2014/main" id="{0FCB173C-7227-0C5C-A330-676F6D9B7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8046" y="3881322"/>
            <a:ext cx="60325" cy="60325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 sz="1400" b="1"/>
          </a:p>
        </p:txBody>
      </p:sp>
      <p:sp>
        <p:nvSpPr>
          <p:cNvPr id="25" name="Text Box 60">
            <a:extLst>
              <a:ext uri="{FF2B5EF4-FFF2-40B4-BE49-F238E27FC236}">
                <a16:creationId xmlns:a16="http://schemas.microsoft.com/office/drawing/2014/main" id="{C56D4D56-F817-0564-BC40-158250275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1421" y="3792422"/>
            <a:ext cx="4159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b="1"/>
              <a:t>输出</a:t>
            </a:r>
          </a:p>
        </p:txBody>
      </p:sp>
      <p:sp>
        <p:nvSpPr>
          <p:cNvPr id="26" name="Text Box 59">
            <a:extLst>
              <a:ext uri="{FF2B5EF4-FFF2-40B4-BE49-F238E27FC236}">
                <a16:creationId xmlns:a16="http://schemas.microsoft.com/office/drawing/2014/main" id="{BF240C3F-011C-3399-230D-CB9C8B97D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2209" y="2654184"/>
            <a:ext cx="41592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/>
              <a:t>3.3</a:t>
            </a:r>
            <a:r>
              <a:rPr lang="zh-CN" altLang="en-US" sz="1400" b="1"/>
              <a:t>伏</a:t>
            </a:r>
          </a:p>
        </p:txBody>
      </p:sp>
      <p:sp>
        <p:nvSpPr>
          <p:cNvPr id="27" name="Text Box 58">
            <a:extLst>
              <a:ext uri="{FF2B5EF4-FFF2-40B4-BE49-F238E27FC236}">
                <a16:creationId xmlns:a16="http://schemas.microsoft.com/office/drawing/2014/main" id="{FAC6B715-99E4-58EA-698C-418B3A00C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3321" y="5103697"/>
            <a:ext cx="417513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/>
              <a:t>0</a:t>
            </a:r>
            <a:r>
              <a:rPr lang="zh-CN" altLang="en-US" sz="1400" b="1"/>
              <a:t>伏</a:t>
            </a:r>
          </a:p>
        </p:txBody>
      </p:sp>
      <p:sp>
        <p:nvSpPr>
          <p:cNvPr id="28" name="Line 18">
            <a:extLst>
              <a:ext uri="{FF2B5EF4-FFF2-40B4-BE49-F238E27FC236}">
                <a16:creationId xmlns:a16="http://schemas.microsoft.com/office/drawing/2014/main" id="{A3899D63-4060-8BAA-BEC6-4E7DFCD131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09459" y="5175134"/>
            <a:ext cx="306387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29" name="Line 17">
            <a:extLst>
              <a:ext uri="{FF2B5EF4-FFF2-40B4-BE49-F238E27FC236}">
                <a16:creationId xmlns:a16="http://schemas.microsoft.com/office/drawing/2014/main" id="{68844077-08A3-F55E-2FAF-AC28027253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45971" y="5240222"/>
            <a:ext cx="2333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33" name="Line 16">
            <a:extLst>
              <a:ext uri="{FF2B5EF4-FFF2-40B4-BE49-F238E27FC236}">
                <a16:creationId xmlns:a16="http://schemas.microsoft.com/office/drawing/2014/main" id="{F9209EB1-9DD4-80A5-AA4B-06C222E751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84071" y="5298959"/>
            <a:ext cx="1508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3011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4" y="1522176"/>
            <a:ext cx="10695129" cy="4656343"/>
            <a:chOff x="1887176" y="1780605"/>
            <a:chExt cx="1504326" cy="67814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56810" y="1890118"/>
              <a:ext cx="1434692" cy="568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ANSI/IEEE Std 91-1984</a:t>
              </a:r>
            </a:p>
            <a:p>
              <a:pPr marL="742950" lvl="2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IEEE Standard Graphic Symbols for Logic Functions</a:t>
              </a:r>
            </a:p>
            <a:p>
              <a:pPr marL="742950" lvl="2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形状特征型符号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IEC 60617-12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International Electrotechnical Commission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，国际电工委员会，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Graphical Symbols for Diagrams-Part 12: Binary Logic Elements </a:t>
              </a:r>
            </a:p>
            <a:p>
              <a:pPr marL="742950" lvl="2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矩形</a:t>
              </a:r>
              <a:r>
                <a:rPr lang="zh-CN" altLang="en-US" sz="2400" dirty="0">
                  <a:solidFill>
                    <a:srgbClr val="B88F4D"/>
                  </a:solidFill>
                </a:rPr>
                <a:t>国标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符号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353412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非门符号表示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晶体管和门电路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397F46CD-499A-4BCF-BBAB-65FA6DD6D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369" y="5650980"/>
            <a:ext cx="2110154" cy="105507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7EBE4A9-B4AD-0C33-7B08-2AE82E214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3729" y="3411566"/>
            <a:ext cx="3061023" cy="11019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5193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4" y="1522175"/>
            <a:ext cx="10695129" cy="1332362"/>
            <a:chOff x="1887176" y="1780605"/>
            <a:chExt cx="1504326" cy="19404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56810" y="1890118"/>
              <a:ext cx="1434692" cy="84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顶部串联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底部并联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77491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或非门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晶体管和门电路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22EA26-083F-6989-CD88-F17C5E309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949" y="1812703"/>
            <a:ext cx="5726604" cy="400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8095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4" y="1522175"/>
            <a:ext cx="1261887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或非门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晶体管和门电路</a:t>
            </a:r>
          </a:p>
        </p:txBody>
      </p:sp>
      <p:sp>
        <p:nvSpPr>
          <p:cNvPr id="2" name="AutoShape 140">
            <a:extLst>
              <a:ext uri="{FF2B5EF4-FFF2-40B4-BE49-F238E27FC236}">
                <a16:creationId xmlns:a16="http://schemas.microsoft.com/office/drawing/2014/main" id="{E2A1D875-4D72-70F4-928F-E9468351F1C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776414" y="2276476"/>
            <a:ext cx="7127875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Line 118">
            <a:extLst>
              <a:ext uri="{FF2B5EF4-FFF2-40B4-BE49-F238E27FC236}">
                <a16:creationId xmlns:a16="http://schemas.microsoft.com/office/drawing/2014/main" id="{A5E16C89-DE9D-82BE-B653-CA24D3B68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2276" y="2387600"/>
            <a:ext cx="3524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Line 117">
            <a:extLst>
              <a:ext uri="{FF2B5EF4-FFF2-40B4-BE49-F238E27FC236}">
                <a16:creationId xmlns:a16="http://schemas.microsoft.com/office/drawing/2014/main" id="{190021B6-EDF4-C44E-C94C-194EF3AF99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8925" y="4760914"/>
            <a:ext cx="1588" cy="3508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Line 116">
            <a:extLst>
              <a:ext uri="{FF2B5EF4-FFF2-40B4-BE49-F238E27FC236}">
                <a16:creationId xmlns:a16="http://schemas.microsoft.com/office/drawing/2014/main" id="{98140E19-5BD6-9642-3AA4-E5BC278B11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76513" y="4592639"/>
            <a:ext cx="131762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Line 115">
            <a:extLst>
              <a:ext uri="{FF2B5EF4-FFF2-40B4-BE49-F238E27FC236}">
                <a16:creationId xmlns:a16="http://schemas.microsoft.com/office/drawing/2014/main" id="{B4A4C0DF-060C-F7B9-3781-51F50AEBE38B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8488" y="2390776"/>
            <a:ext cx="0" cy="2587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Text Box 113">
            <a:extLst>
              <a:ext uri="{FF2B5EF4-FFF2-40B4-BE49-F238E27FC236}">
                <a16:creationId xmlns:a16="http://schemas.microsoft.com/office/drawing/2014/main" id="{FF17F54D-A27B-F75D-3085-ECC8CE5CC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5025" y="2703514"/>
            <a:ext cx="3238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>
                <a:solidFill>
                  <a:prstClr val="black"/>
                </a:solidFill>
              </a:rPr>
              <a:t>P</a:t>
            </a:r>
            <a:r>
              <a:rPr lang="zh-CN" altLang="en-US" sz="1000">
                <a:solidFill>
                  <a:prstClr val="black"/>
                </a:solidFill>
              </a:rPr>
              <a:t>型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Text Box 112">
            <a:extLst>
              <a:ext uri="{FF2B5EF4-FFF2-40B4-BE49-F238E27FC236}">
                <a16:creationId xmlns:a16="http://schemas.microsoft.com/office/drawing/2014/main" id="{D426DECA-606C-B8DF-5A9B-BCA773A8B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9725" y="4208464"/>
            <a:ext cx="32385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>
                <a:solidFill>
                  <a:prstClr val="black"/>
                </a:solidFill>
              </a:rPr>
              <a:t>N</a:t>
            </a:r>
            <a:r>
              <a:rPr lang="zh-CN" altLang="en-US" sz="1000">
                <a:solidFill>
                  <a:prstClr val="black"/>
                </a:solidFill>
              </a:rPr>
              <a:t>型</a:t>
            </a:r>
            <a:endParaRPr lang="zh-CN" altLang="en-US" sz="600">
              <a:solidFill>
                <a:prstClr val="black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Oval 111">
            <a:extLst>
              <a:ext uri="{FF2B5EF4-FFF2-40B4-BE49-F238E27FC236}">
                <a16:creationId xmlns:a16="http://schemas.microsoft.com/office/drawing/2014/main" id="{69018296-5A83-BEE7-E1A9-336AF47E4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3388" y="2640013"/>
            <a:ext cx="323850" cy="323850"/>
          </a:xfrm>
          <a:prstGeom prst="ellips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Oval 110">
            <a:extLst>
              <a:ext uri="{FF2B5EF4-FFF2-40B4-BE49-F238E27FC236}">
                <a16:creationId xmlns:a16="http://schemas.microsoft.com/office/drawing/2014/main" id="{D057B426-5542-BDB6-68E2-BB4B1CE95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0175" y="4446588"/>
            <a:ext cx="323850" cy="323850"/>
          </a:xfrm>
          <a:prstGeom prst="ellips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Line 109">
            <a:extLst>
              <a:ext uri="{FF2B5EF4-FFF2-40B4-BE49-F238E27FC236}">
                <a16:creationId xmlns:a16="http://schemas.microsoft.com/office/drawing/2014/main" id="{FEED91AB-285E-F4AC-C065-8D234581B91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8488" y="2647950"/>
            <a:ext cx="0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Line 83">
            <a:extLst>
              <a:ext uri="{FF2B5EF4-FFF2-40B4-BE49-F238E27FC236}">
                <a16:creationId xmlns:a16="http://schemas.microsoft.com/office/drawing/2014/main" id="{D4A55E3F-0842-3C06-A6AF-BB7D3E131D66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8488" y="2962276"/>
            <a:ext cx="0" cy="2587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Text Box 81">
            <a:extLst>
              <a:ext uri="{FF2B5EF4-FFF2-40B4-BE49-F238E27FC236}">
                <a16:creationId xmlns:a16="http://schemas.microsoft.com/office/drawing/2014/main" id="{9DCB26C8-6640-7B3B-F39F-BBC5EE3B6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4550" y="3255964"/>
            <a:ext cx="3238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>
                <a:solidFill>
                  <a:prstClr val="black"/>
                </a:solidFill>
              </a:rPr>
              <a:t>P</a:t>
            </a:r>
            <a:r>
              <a:rPr lang="zh-CN" altLang="en-US" sz="1000">
                <a:solidFill>
                  <a:prstClr val="black"/>
                </a:solidFill>
              </a:rPr>
              <a:t>型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Line 80">
            <a:extLst>
              <a:ext uri="{FF2B5EF4-FFF2-40B4-BE49-F238E27FC236}">
                <a16:creationId xmlns:a16="http://schemas.microsoft.com/office/drawing/2014/main" id="{5C443462-783C-723B-276A-1AB5D8F43C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7063" y="3784600"/>
            <a:ext cx="2286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Line 78">
            <a:extLst>
              <a:ext uri="{FF2B5EF4-FFF2-40B4-BE49-F238E27FC236}">
                <a16:creationId xmlns:a16="http://schemas.microsoft.com/office/drawing/2014/main" id="{B6DDEF34-E58A-CE0D-FC13-AB03119F4C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5314" y="3548064"/>
            <a:ext cx="1587" cy="4841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Line 77">
            <a:extLst>
              <a:ext uri="{FF2B5EF4-FFF2-40B4-BE49-F238E27FC236}">
                <a16:creationId xmlns:a16="http://schemas.microsoft.com/office/drawing/2014/main" id="{A4F5DE06-2A95-7709-DF8B-87E28A8129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2100" y="4030664"/>
            <a:ext cx="0" cy="4095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Line 76">
            <a:extLst>
              <a:ext uri="{FF2B5EF4-FFF2-40B4-BE49-F238E27FC236}">
                <a16:creationId xmlns:a16="http://schemas.microsoft.com/office/drawing/2014/main" id="{CB6D35F3-D02D-A809-8BAB-32B2454BCC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1700" y="4040188"/>
            <a:ext cx="0" cy="400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Line 75">
            <a:extLst>
              <a:ext uri="{FF2B5EF4-FFF2-40B4-BE49-F238E27FC236}">
                <a16:creationId xmlns:a16="http://schemas.microsoft.com/office/drawing/2014/main" id="{0B5FA43F-10AA-3B75-5308-86A46C392B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0513" y="4032250"/>
            <a:ext cx="6096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Line 73">
            <a:extLst>
              <a:ext uri="{FF2B5EF4-FFF2-40B4-BE49-F238E27FC236}">
                <a16:creationId xmlns:a16="http://schemas.microsoft.com/office/drawing/2014/main" id="{EBBBC00C-9AB3-7C4D-1AE5-A226D69E640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8050" y="4751389"/>
            <a:ext cx="0" cy="3508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Oval 71">
            <a:extLst>
              <a:ext uri="{FF2B5EF4-FFF2-40B4-BE49-F238E27FC236}">
                <a16:creationId xmlns:a16="http://schemas.microsoft.com/office/drawing/2014/main" id="{46C9C997-D87D-93D8-576F-23F853955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713" y="4437063"/>
            <a:ext cx="323850" cy="323850"/>
          </a:xfrm>
          <a:prstGeom prst="ellips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5" name="Text Box 70">
            <a:extLst>
              <a:ext uri="{FF2B5EF4-FFF2-40B4-BE49-F238E27FC236}">
                <a16:creationId xmlns:a16="http://schemas.microsoft.com/office/drawing/2014/main" id="{EF894DE4-7D9C-DEC4-3A99-AE58DD969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375" y="4208464"/>
            <a:ext cx="32385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>
                <a:solidFill>
                  <a:prstClr val="black"/>
                </a:solidFill>
              </a:rPr>
              <a:t>N</a:t>
            </a:r>
            <a:r>
              <a:rPr lang="zh-CN" altLang="en-US" sz="1000">
                <a:solidFill>
                  <a:prstClr val="black"/>
                </a:solidFill>
              </a:rPr>
              <a:t>型</a:t>
            </a:r>
            <a:endParaRPr lang="zh-CN" altLang="en-US" sz="600">
              <a:solidFill>
                <a:prstClr val="black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Line 69">
            <a:extLst>
              <a:ext uri="{FF2B5EF4-FFF2-40B4-BE49-F238E27FC236}">
                <a16:creationId xmlns:a16="http://schemas.microsoft.com/office/drawing/2014/main" id="{F651496D-6A36-85AE-824D-7A302BBDF0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36901" y="4592639"/>
            <a:ext cx="1428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Line 68">
            <a:extLst>
              <a:ext uri="{FF2B5EF4-FFF2-40B4-BE49-F238E27FC236}">
                <a16:creationId xmlns:a16="http://schemas.microsoft.com/office/drawing/2014/main" id="{68731449-834B-01ED-FDC4-57EBE6126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5788" y="4594226"/>
            <a:ext cx="0" cy="7905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" name="Line 67">
            <a:extLst>
              <a:ext uri="{FF2B5EF4-FFF2-40B4-BE49-F238E27FC236}">
                <a16:creationId xmlns:a16="http://schemas.microsoft.com/office/drawing/2014/main" id="{75CD9374-A3D6-16F6-C46D-2D76AF0C05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03475" y="5384800"/>
            <a:ext cx="7239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" name="Line 66">
            <a:extLst>
              <a:ext uri="{FF2B5EF4-FFF2-40B4-BE49-F238E27FC236}">
                <a16:creationId xmlns:a16="http://schemas.microsoft.com/office/drawing/2014/main" id="{D3FE12D7-EEA7-24A9-E9BB-B397FADD78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03475" y="2824163"/>
            <a:ext cx="0" cy="25511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" name="Line 65">
            <a:extLst>
              <a:ext uri="{FF2B5EF4-FFF2-40B4-BE49-F238E27FC236}">
                <a16:creationId xmlns:a16="http://schemas.microsoft.com/office/drawing/2014/main" id="{E1B36AE6-374E-BDAF-7962-7A97FC6027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43139" y="3394076"/>
            <a:ext cx="731837" cy="47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" name="Line 64">
            <a:extLst>
              <a:ext uri="{FF2B5EF4-FFF2-40B4-BE49-F238E27FC236}">
                <a16:creationId xmlns:a16="http://schemas.microsoft.com/office/drawing/2014/main" id="{69BE9D32-466F-6F7D-150B-A7A8106C8D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63814" y="3395664"/>
            <a:ext cx="1587" cy="11890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" name="Oval 63">
            <a:extLst>
              <a:ext uri="{FF2B5EF4-FFF2-40B4-BE49-F238E27FC236}">
                <a16:creationId xmlns:a16="http://schemas.microsoft.com/office/drawing/2014/main" id="{87478FEC-7775-79EB-081E-E8473CDCA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01" y="3373439"/>
            <a:ext cx="47625" cy="47625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6" name="Line 62">
            <a:extLst>
              <a:ext uri="{FF2B5EF4-FFF2-40B4-BE49-F238E27FC236}">
                <a16:creationId xmlns:a16="http://schemas.microsoft.com/office/drawing/2014/main" id="{9C90B4E4-AB8B-3F28-69E3-17DEE9E23F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51075" y="2824164"/>
            <a:ext cx="704850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" name="Oval 61">
            <a:extLst>
              <a:ext uri="{FF2B5EF4-FFF2-40B4-BE49-F238E27FC236}">
                <a16:creationId xmlns:a16="http://schemas.microsoft.com/office/drawing/2014/main" id="{54C93BA6-4B58-B71D-8424-11CB1248A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6014" y="2792414"/>
            <a:ext cx="47625" cy="47625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8" name="Text Box 60">
            <a:extLst>
              <a:ext uri="{FF2B5EF4-FFF2-40B4-BE49-F238E27FC236}">
                <a16:creationId xmlns:a16="http://schemas.microsoft.com/office/drawing/2014/main" id="{3F78DFBB-8D21-0272-46AB-D5B7D386D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6913" y="2732089"/>
            <a:ext cx="354012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>
                <a:solidFill>
                  <a:prstClr val="black"/>
                </a:solidFill>
              </a:rPr>
              <a:t>A=0</a:t>
            </a: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39" name="Text Box 59">
            <a:extLst>
              <a:ext uri="{FF2B5EF4-FFF2-40B4-BE49-F238E27FC236}">
                <a16:creationId xmlns:a16="http://schemas.microsoft.com/office/drawing/2014/main" id="{AFBD5682-67A4-69D9-063E-CB5021CE0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4376" y="3275014"/>
            <a:ext cx="354013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>
                <a:solidFill>
                  <a:prstClr val="black"/>
                </a:solidFill>
              </a:rPr>
              <a:t>B=0</a:t>
            </a: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40" name="Text Box 58">
            <a:extLst>
              <a:ext uri="{FF2B5EF4-FFF2-40B4-BE49-F238E27FC236}">
                <a16:creationId xmlns:a16="http://schemas.microsoft.com/office/drawing/2014/main" id="{F08E14BE-CA7D-EC15-5C7E-1503514E8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2014" y="3675064"/>
            <a:ext cx="35242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>
                <a:solidFill>
                  <a:prstClr val="black"/>
                </a:solidFill>
              </a:rPr>
              <a:t>C=1</a:t>
            </a: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41" name="Line 118">
            <a:extLst>
              <a:ext uri="{FF2B5EF4-FFF2-40B4-BE49-F238E27FC236}">
                <a16:creationId xmlns:a16="http://schemas.microsoft.com/office/drawing/2014/main" id="{6695D5FE-D217-BDBB-094D-D15C7C2E0506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9739" y="2395538"/>
            <a:ext cx="3524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2" name="Line 117">
            <a:extLst>
              <a:ext uri="{FF2B5EF4-FFF2-40B4-BE49-F238E27FC236}">
                <a16:creationId xmlns:a16="http://schemas.microsoft.com/office/drawing/2014/main" id="{91FCF1FE-B8B3-2B54-7F82-56FE8EB88B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6389" y="4767264"/>
            <a:ext cx="1587" cy="352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" name="Line 116">
            <a:extLst>
              <a:ext uri="{FF2B5EF4-FFF2-40B4-BE49-F238E27FC236}">
                <a16:creationId xmlns:a16="http://schemas.microsoft.com/office/drawing/2014/main" id="{CDECEC02-A7F0-ED68-1C02-4234F83BB1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33976" y="4600575"/>
            <a:ext cx="131763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" name="Line 115">
            <a:extLst>
              <a:ext uri="{FF2B5EF4-FFF2-40B4-BE49-F238E27FC236}">
                <a16:creationId xmlns:a16="http://schemas.microsoft.com/office/drawing/2014/main" id="{669F3B46-1568-3954-BDBC-FC0D458C4A1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5950" y="2398714"/>
            <a:ext cx="0" cy="257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" name="Text Box 113">
            <a:extLst>
              <a:ext uri="{FF2B5EF4-FFF2-40B4-BE49-F238E27FC236}">
                <a16:creationId xmlns:a16="http://schemas.microsoft.com/office/drawing/2014/main" id="{18420766-FD58-C857-40BD-253442418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2488" y="2711450"/>
            <a:ext cx="3238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>
                <a:solidFill>
                  <a:prstClr val="black"/>
                </a:solidFill>
              </a:rPr>
              <a:t>P</a:t>
            </a:r>
            <a:r>
              <a:rPr lang="zh-CN" altLang="en-US" sz="1000">
                <a:solidFill>
                  <a:prstClr val="black"/>
                </a:solidFill>
              </a:rPr>
              <a:t>型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6" name="Text Box 112">
            <a:extLst>
              <a:ext uri="{FF2B5EF4-FFF2-40B4-BE49-F238E27FC236}">
                <a16:creationId xmlns:a16="http://schemas.microsoft.com/office/drawing/2014/main" id="{DE960935-816C-11C4-AECC-2AC15355A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5600" y="4214814"/>
            <a:ext cx="32543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>
                <a:solidFill>
                  <a:prstClr val="black"/>
                </a:solidFill>
              </a:rPr>
              <a:t>N</a:t>
            </a:r>
            <a:r>
              <a:rPr lang="zh-CN" altLang="en-US" sz="1000">
                <a:solidFill>
                  <a:prstClr val="black"/>
                </a:solidFill>
              </a:rPr>
              <a:t>型</a:t>
            </a:r>
            <a:endParaRPr lang="zh-CN" altLang="en-US" sz="600">
              <a:solidFill>
                <a:prstClr val="black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7" name="Oval 111">
            <a:extLst>
              <a:ext uri="{FF2B5EF4-FFF2-40B4-BE49-F238E27FC236}">
                <a16:creationId xmlns:a16="http://schemas.microsoft.com/office/drawing/2014/main" id="{14AA5E33-17D9-EF1B-B9A3-DB7EE6A5C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0850" y="2647950"/>
            <a:ext cx="323850" cy="323850"/>
          </a:xfrm>
          <a:prstGeom prst="ellips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8" name="Oval 110">
            <a:extLst>
              <a:ext uri="{FF2B5EF4-FFF2-40B4-BE49-F238E27FC236}">
                <a16:creationId xmlns:a16="http://schemas.microsoft.com/office/drawing/2014/main" id="{446AB36F-57C5-F910-336E-EF2242D28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050" y="4452938"/>
            <a:ext cx="323850" cy="323850"/>
          </a:xfrm>
          <a:prstGeom prst="ellips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9" name="Line 109">
            <a:extLst>
              <a:ext uri="{FF2B5EF4-FFF2-40B4-BE49-F238E27FC236}">
                <a16:creationId xmlns:a16="http://schemas.microsoft.com/office/drawing/2014/main" id="{658BC1AE-1D1E-F4E0-B9A5-5FB84ED13B4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5950" y="2655888"/>
            <a:ext cx="0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" name="Line 83">
            <a:extLst>
              <a:ext uri="{FF2B5EF4-FFF2-40B4-BE49-F238E27FC236}">
                <a16:creationId xmlns:a16="http://schemas.microsoft.com/office/drawing/2014/main" id="{779F9751-5DBB-BFEE-45A7-C35366E483C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5950" y="2970214"/>
            <a:ext cx="0" cy="257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" name="Oval 82">
            <a:extLst>
              <a:ext uri="{FF2B5EF4-FFF2-40B4-BE49-F238E27FC236}">
                <a16:creationId xmlns:a16="http://schemas.microsoft.com/office/drawing/2014/main" id="{46496F84-0ED2-71B2-57C0-CE8E6E6AE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0850" y="3219450"/>
            <a:ext cx="323850" cy="323850"/>
          </a:xfrm>
          <a:prstGeom prst="ellips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" name="Text Box 81">
            <a:extLst>
              <a:ext uri="{FF2B5EF4-FFF2-40B4-BE49-F238E27FC236}">
                <a16:creationId xmlns:a16="http://schemas.microsoft.com/office/drawing/2014/main" id="{C08ED827-8B03-C601-4D83-E5B40EC5D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2013" y="3263900"/>
            <a:ext cx="3238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>
                <a:solidFill>
                  <a:prstClr val="black"/>
                </a:solidFill>
              </a:rPr>
              <a:t>P</a:t>
            </a:r>
            <a:r>
              <a:rPr lang="zh-CN" altLang="en-US" sz="1000">
                <a:solidFill>
                  <a:prstClr val="black"/>
                </a:solidFill>
              </a:rPr>
              <a:t>型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3" name="Line 80">
            <a:extLst>
              <a:ext uri="{FF2B5EF4-FFF2-40B4-BE49-F238E27FC236}">
                <a16:creationId xmlns:a16="http://schemas.microsoft.com/office/drawing/2014/main" id="{2E37E73E-F267-19D4-C4BB-F1800D713C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86425" y="3792539"/>
            <a:ext cx="22860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4" name="Line 78">
            <a:extLst>
              <a:ext uri="{FF2B5EF4-FFF2-40B4-BE49-F238E27FC236}">
                <a16:creationId xmlns:a16="http://schemas.microsoft.com/office/drawing/2014/main" id="{48737890-2FE4-1889-3116-642B628B66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92775" y="3554414"/>
            <a:ext cx="0" cy="485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" name="Oval 79">
            <a:extLst>
              <a:ext uri="{FF2B5EF4-FFF2-40B4-BE49-F238E27FC236}">
                <a16:creationId xmlns:a16="http://schemas.microsoft.com/office/drawing/2014/main" id="{F649A49F-4753-8EB7-7ABD-728F3C42E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964" y="3770314"/>
            <a:ext cx="46037" cy="47625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6" name="Line 77">
            <a:extLst>
              <a:ext uri="{FF2B5EF4-FFF2-40B4-BE49-F238E27FC236}">
                <a16:creationId xmlns:a16="http://schemas.microsoft.com/office/drawing/2014/main" id="{FAC65F42-4A44-35C7-4081-F9E590B48B4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9563" y="4038601"/>
            <a:ext cx="0" cy="4095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7" name="Line 76">
            <a:extLst>
              <a:ext uri="{FF2B5EF4-FFF2-40B4-BE49-F238E27FC236}">
                <a16:creationId xmlns:a16="http://schemas.microsoft.com/office/drawing/2014/main" id="{A2E962D1-D31D-17AB-E24E-F9AF2E283CD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9163" y="4048125"/>
            <a:ext cx="0" cy="400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8" name="Line 75">
            <a:extLst>
              <a:ext uri="{FF2B5EF4-FFF2-40B4-BE49-F238E27FC236}">
                <a16:creationId xmlns:a16="http://schemas.microsoft.com/office/drawing/2014/main" id="{F9F12E6E-01EF-AECC-C9BF-6AC367F3477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7975" y="4040189"/>
            <a:ext cx="60960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9" name="Line 74">
            <a:extLst>
              <a:ext uri="{FF2B5EF4-FFF2-40B4-BE49-F238E27FC236}">
                <a16:creationId xmlns:a16="http://schemas.microsoft.com/office/drawing/2014/main" id="{85BE9B79-CDD3-18F0-4F35-1AC25CCD30B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1150" y="4465638"/>
            <a:ext cx="0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" name="Line 73">
            <a:extLst>
              <a:ext uri="{FF2B5EF4-FFF2-40B4-BE49-F238E27FC236}">
                <a16:creationId xmlns:a16="http://schemas.microsoft.com/office/drawing/2014/main" id="{C8ABACFC-4E9E-D390-0EF1-FE99AACC40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5513" y="4757739"/>
            <a:ext cx="0" cy="352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" name="Oval 71">
            <a:extLst>
              <a:ext uri="{FF2B5EF4-FFF2-40B4-BE49-F238E27FC236}">
                <a16:creationId xmlns:a16="http://schemas.microsoft.com/office/drawing/2014/main" id="{23CED351-118E-FD7F-3BF3-E6010938C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5175" y="4443413"/>
            <a:ext cx="323850" cy="323850"/>
          </a:xfrm>
          <a:prstGeom prst="ellips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2" name="Text Box 70">
            <a:extLst>
              <a:ext uri="{FF2B5EF4-FFF2-40B4-BE49-F238E27FC236}">
                <a16:creationId xmlns:a16="http://schemas.microsoft.com/office/drawing/2014/main" id="{3233EB59-188D-4A6B-9268-48CE0A633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5838" y="4214814"/>
            <a:ext cx="3238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>
                <a:solidFill>
                  <a:prstClr val="black"/>
                </a:solidFill>
              </a:rPr>
              <a:t>N</a:t>
            </a:r>
            <a:r>
              <a:rPr lang="zh-CN" altLang="en-US" sz="1000">
                <a:solidFill>
                  <a:prstClr val="black"/>
                </a:solidFill>
              </a:rPr>
              <a:t>型</a:t>
            </a:r>
            <a:endParaRPr lang="zh-CN" altLang="en-US" sz="600">
              <a:solidFill>
                <a:prstClr val="black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3" name="Line 69">
            <a:extLst>
              <a:ext uri="{FF2B5EF4-FFF2-40B4-BE49-F238E27FC236}">
                <a16:creationId xmlns:a16="http://schemas.microsoft.com/office/drawing/2014/main" id="{3AD6DEA0-FC67-CD2A-35F6-783C6F7B8F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94364" y="4600575"/>
            <a:ext cx="14287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4" name="Line 68">
            <a:extLst>
              <a:ext uri="{FF2B5EF4-FFF2-40B4-BE49-F238E27FC236}">
                <a16:creationId xmlns:a16="http://schemas.microsoft.com/office/drawing/2014/main" id="{7E471999-EDC2-1988-BD3B-F282BCD2DE1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3250" y="4602164"/>
            <a:ext cx="0" cy="7905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5" name="Line 67">
            <a:extLst>
              <a:ext uri="{FF2B5EF4-FFF2-40B4-BE49-F238E27FC236}">
                <a16:creationId xmlns:a16="http://schemas.microsoft.com/office/drawing/2014/main" id="{A3A12365-EC60-4AA4-497D-CBFE8074E5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59350" y="5392738"/>
            <a:ext cx="7239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6" name="Line 66">
            <a:extLst>
              <a:ext uri="{FF2B5EF4-FFF2-40B4-BE49-F238E27FC236}">
                <a16:creationId xmlns:a16="http://schemas.microsoft.com/office/drawing/2014/main" id="{0F8B2473-6FD1-71D2-E8B5-2C0FB15C16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59350" y="2830513"/>
            <a:ext cx="1588" cy="2552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7" name="Line 65">
            <a:extLst>
              <a:ext uri="{FF2B5EF4-FFF2-40B4-BE49-F238E27FC236}">
                <a16:creationId xmlns:a16="http://schemas.microsoft.com/office/drawing/2014/main" id="{00EF6FD3-E7F7-4A1A-8E4B-D0C0F9046B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3402014"/>
            <a:ext cx="731838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" name="Line 64">
            <a:extLst>
              <a:ext uri="{FF2B5EF4-FFF2-40B4-BE49-F238E27FC236}">
                <a16:creationId xmlns:a16="http://schemas.microsoft.com/office/drawing/2014/main" id="{57630F28-8866-4B0E-A87E-3BC17505B1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21275" y="3402014"/>
            <a:ext cx="0" cy="1190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9" name="Oval 63">
            <a:extLst>
              <a:ext uri="{FF2B5EF4-FFF2-40B4-BE49-F238E27FC236}">
                <a16:creationId xmlns:a16="http://schemas.microsoft.com/office/drawing/2014/main" id="{640F2B5C-7726-5447-ECF5-B3535B162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464" y="3381376"/>
            <a:ext cx="46037" cy="47625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0" name="Line 62">
            <a:extLst>
              <a:ext uri="{FF2B5EF4-FFF2-40B4-BE49-F238E27FC236}">
                <a16:creationId xmlns:a16="http://schemas.microsoft.com/office/drawing/2014/main" id="{BC2518CB-A3F2-876E-BCD2-37C73FB550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8538" y="2830513"/>
            <a:ext cx="704850" cy="4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" name="Oval 61">
            <a:extLst>
              <a:ext uri="{FF2B5EF4-FFF2-40B4-BE49-F238E27FC236}">
                <a16:creationId xmlns:a16="http://schemas.microsoft.com/office/drawing/2014/main" id="{3CABF4A3-88FC-A970-2F0A-5EB62F7D2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476" y="2800351"/>
            <a:ext cx="47625" cy="47625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2" name="Text Box 60">
            <a:extLst>
              <a:ext uri="{FF2B5EF4-FFF2-40B4-BE49-F238E27FC236}">
                <a16:creationId xmlns:a16="http://schemas.microsoft.com/office/drawing/2014/main" id="{6F8DB012-67BB-7D86-4A7F-57DAED515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76" y="2740026"/>
            <a:ext cx="35242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>
                <a:solidFill>
                  <a:prstClr val="black"/>
                </a:solidFill>
              </a:rPr>
              <a:t>A=0</a:t>
            </a: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3" name="Text Box 59">
            <a:extLst>
              <a:ext uri="{FF2B5EF4-FFF2-40B4-BE49-F238E27FC236}">
                <a16:creationId xmlns:a16="http://schemas.microsoft.com/office/drawing/2014/main" id="{0E1DAB11-E22A-ACF8-60F1-5008DFC4C3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1838" y="3282951"/>
            <a:ext cx="354012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>
                <a:solidFill>
                  <a:prstClr val="black"/>
                </a:solidFill>
              </a:rPr>
              <a:t>B=1</a:t>
            </a: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4" name="Text Box 58">
            <a:extLst>
              <a:ext uri="{FF2B5EF4-FFF2-40B4-BE49-F238E27FC236}">
                <a16:creationId xmlns:a16="http://schemas.microsoft.com/office/drawing/2014/main" id="{419CD1B8-46F4-059D-78D5-3593F62DD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4401" y="3683001"/>
            <a:ext cx="35242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>
                <a:solidFill>
                  <a:prstClr val="black"/>
                </a:solidFill>
              </a:rPr>
              <a:t>C=0</a:t>
            </a: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5" name="Oval 111">
            <a:extLst>
              <a:ext uri="{FF2B5EF4-FFF2-40B4-BE49-F238E27FC236}">
                <a16:creationId xmlns:a16="http://schemas.microsoft.com/office/drawing/2014/main" id="{406C9A56-1E18-B5D0-02B1-F6D814E6A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2275" y="3214688"/>
            <a:ext cx="323850" cy="323850"/>
          </a:xfrm>
          <a:prstGeom prst="ellips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6" name="Line 109">
            <a:extLst>
              <a:ext uri="{FF2B5EF4-FFF2-40B4-BE49-F238E27FC236}">
                <a16:creationId xmlns:a16="http://schemas.microsoft.com/office/drawing/2014/main" id="{0625E951-7BB6-0279-EC93-8F01CB1BE7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7375" y="3222625"/>
            <a:ext cx="1588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7" name="Oval 79">
            <a:extLst>
              <a:ext uri="{FF2B5EF4-FFF2-40B4-BE49-F238E27FC236}">
                <a16:creationId xmlns:a16="http://schemas.microsoft.com/office/drawing/2014/main" id="{D7CB8280-35C0-7BA3-B17C-EB9620834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501" y="3762376"/>
            <a:ext cx="47625" cy="47625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8" name="Line 118">
            <a:extLst>
              <a:ext uri="{FF2B5EF4-FFF2-40B4-BE49-F238E27FC236}">
                <a16:creationId xmlns:a16="http://schemas.microsoft.com/office/drawing/2014/main" id="{E2038C9E-743B-3DB7-C5D0-63B5675A8EF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40675" y="2413000"/>
            <a:ext cx="3508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9" name="Line 117">
            <a:extLst>
              <a:ext uri="{FF2B5EF4-FFF2-40B4-BE49-F238E27FC236}">
                <a16:creationId xmlns:a16="http://schemas.microsoft.com/office/drawing/2014/main" id="{42AA2983-0B70-5151-88A9-FDAE8DC6FF9E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7325" y="4786314"/>
            <a:ext cx="0" cy="3508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0" name="Line 116">
            <a:extLst>
              <a:ext uri="{FF2B5EF4-FFF2-40B4-BE49-F238E27FC236}">
                <a16:creationId xmlns:a16="http://schemas.microsoft.com/office/drawing/2014/main" id="{F63B2CBC-8A96-DAA1-0CCB-8B29DC0E37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53325" y="4618039"/>
            <a:ext cx="13335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1" name="Line 115">
            <a:extLst>
              <a:ext uri="{FF2B5EF4-FFF2-40B4-BE49-F238E27FC236}">
                <a16:creationId xmlns:a16="http://schemas.microsoft.com/office/drawing/2014/main" id="{037F4D6B-6D13-0998-B2F5-98FF4645F60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5300" y="2416176"/>
            <a:ext cx="0" cy="2587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2" name="Text Box 113">
            <a:extLst>
              <a:ext uri="{FF2B5EF4-FFF2-40B4-BE49-F238E27FC236}">
                <a16:creationId xmlns:a16="http://schemas.microsoft.com/office/drawing/2014/main" id="{ECBBE394-FC4B-0E81-8231-E22F1F1B4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3425" y="2728914"/>
            <a:ext cx="3238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>
                <a:solidFill>
                  <a:prstClr val="black"/>
                </a:solidFill>
              </a:rPr>
              <a:t>P</a:t>
            </a:r>
            <a:r>
              <a:rPr lang="zh-CN" altLang="en-US" sz="1000">
                <a:solidFill>
                  <a:prstClr val="black"/>
                </a:solidFill>
              </a:rPr>
              <a:t>型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3" name="Text Box 112">
            <a:extLst>
              <a:ext uri="{FF2B5EF4-FFF2-40B4-BE49-F238E27FC236}">
                <a16:creationId xmlns:a16="http://schemas.microsoft.com/office/drawing/2014/main" id="{1E92750B-67FB-5323-FED0-4A987603B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538" y="4233864"/>
            <a:ext cx="32385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>
                <a:solidFill>
                  <a:prstClr val="black"/>
                </a:solidFill>
              </a:rPr>
              <a:t>N</a:t>
            </a:r>
            <a:r>
              <a:rPr lang="zh-CN" altLang="en-US" sz="1000">
                <a:solidFill>
                  <a:prstClr val="black"/>
                </a:solidFill>
              </a:rPr>
              <a:t>型</a:t>
            </a:r>
            <a:endParaRPr lang="zh-CN" altLang="en-US" sz="600">
              <a:solidFill>
                <a:prstClr val="black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4" name="Oval 111">
            <a:extLst>
              <a:ext uri="{FF2B5EF4-FFF2-40B4-BE49-F238E27FC236}">
                <a16:creationId xmlns:a16="http://schemas.microsoft.com/office/drawing/2014/main" id="{C0986712-60AC-58E3-D694-834BAF2E9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0200" y="2665413"/>
            <a:ext cx="323850" cy="323850"/>
          </a:xfrm>
          <a:prstGeom prst="ellips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5" name="Oval 110">
            <a:extLst>
              <a:ext uri="{FF2B5EF4-FFF2-40B4-BE49-F238E27FC236}">
                <a16:creationId xmlns:a16="http://schemas.microsoft.com/office/drawing/2014/main" id="{C77DBC7B-7C17-A748-5E97-4F0CFC048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6988" y="4471988"/>
            <a:ext cx="323850" cy="323850"/>
          </a:xfrm>
          <a:prstGeom prst="ellips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6" name="Line 83">
            <a:extLst>
              <a:ext uri="{FF2B5EF4-FFF2-40B4-BE49-F238E27FC236}">
                <a16:creationId xmlns:a16="http://schemas.microsoft.com/office/drawing/2014/main" id="{E020AC48-DBC8-704F-D258-78005BDC4D5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5300" y="2987676"/>
            <a:ext cx="0" cy="2587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7" name="Oval 82">
            <a:extLst>
              <a:ext uri="{FF2B5EF4-FFF2-40B4-BE49-F238E27FC236}">
                <a16:creationId xmlns:a16="http://schemas.microsoft.com/office/drawing/2014/main" id="{1DE5695A-9384-8241-6A60-A45DD9BAD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0200" y="3236913"/>
            <a:ext cx="323850" cy="323850"/>
          </a:xfrm>
          <a:prstGeom prst="ellips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8" name="Text Box 81">
            <a:extLst>
              <a:ext uri="{FF2B5EF4-FFF2-40B4-BE49-F238E27FC236}">
                <a16:creationId xmlns:a16="http://schemas.microsoft.com/office/drawing/2014/main" id="{B61ED16E-ACEB-1E3C-8CA1-A349F0104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1363" y="3281364"/>
            <a:ext cx="32385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>
                <a:solidFill>
                  <a:prstClr val="black"/>
                </a:solidFill>
              </a:rPr>
              <a:t>P</a:t>
            </a:r>
            <a:r>
              <a:rPr lang="zh-CN" altLang="en-US" sz="1000">
                <a:solidFill>
                  <a:prstClr val="black"/>
                </a:solidFill>
              </a:rPr>
              <a:t>型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9" name="Line 80">
            <a:extLst>
              <a:ext uri="{FF2B5EF4-FFF2-40B4-BE49-F238E27FC236}">
                <a16:creationId xmlns:a16="http://schemas.microsoft.com/office/drawing/2014/main" id="{8CAC760C-7A76-AED1-09E6-69076BAFD3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05775" y="3810000"/>
            <a:ext cx="2286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" name="Line 78">
            <a:extLst>
              <a:ext uri="{FF2B5EF4-FFF2-40B4-BE49-F238E27FC236}">
                <a16:creationId xmlns:a16="http://schemas.microsoft.com/office/drawing/2014/main" id="{14C09232-8EB8-79E9-C29B-A793246CAA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12125" y="3571876"/>
            <a:ext cx="1588" cy="485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" name="Oval 79">
            <a:extLst>
              <a:ext uri="{FF2B5EF4-FFF2-40B4-BE49-F238E27FC236}">
                <a16:creationId xmlns:a16="http://schemas.microsoft.com/office/drawing/2014/main" id="{8336573E-A2E5-2230-33AF-EA279E13E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8314" y="3787776"/>
            <a:ext cx="47625" cy="47625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2" name="Line 77">
            <a:extLst>
              <a:ext uri="{FF2B5EF4-FFF2-40B4-BE49-F238E27FC236}">
                <a16:creationId xmlns:a16="http://schemas.microsoft.com/office/drawing/2014/main" id="{F13B5E13-374B-FA88-6AFE-11190F566613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8914" y="4056064"/>
            <a:ext cx="1587" cy="4095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" name="Line 76">
            <a:extLst>
              <a:ext uri="{FF2B5EF4-FFF2-40B4-BE49-F238E27FC236}">
                <a16:creationId xmlns:a16="http://schemas.microsoft.com/office/drawing/2014/main" id="{10AEB520-E755-0DC2-32E7-03E3D7E6A707}"/>
              </a:ext>
            </a:extLst>
          </p:cNvPr>
          <p:cNvSpPr>
            <a:spLocks noChangeShapeType="1"/>
          </p:cNvSpPr>
          <p:nvPr/>
        </p:nvSpPr>
        <p:spPr bwMode="auto">
          <a:xfrm>
            <a:off x="8418514" y="4065588"/>
            <a:ext cx="1587" cy="400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4" name="Line 75">
            <a:extLst>
              <a:ext uri="{FF2B5EF4-FFF2-40B4-BE49-F238E27FC236}">
                <a16:creationId xmlns:a16="http://schemas.microsoft.com/office/drawing/2014/main" id="{C3CDA474-9A1D-3ABF-5163-64AD2F42758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7325" y="4057650"/>
            <a:ext cx="6096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5" name="Line 74">
            <a:extLst>
              <a:ext uri="{FF2B5EF4-FFF2-40B4-BE49-F238E27FC236}">
                <a16:creationId xmlns:a16="http://schemas.microsoft.com/office/drawing/2014/main" id="{65ED1440-D492-A214-F168-2EC32825ACD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0500" y="4483100"/>
            <a:ext cx="0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6" name="Line 73">
            <a:extLst>
              <a:ext uri="{FF2B5EF4-FFF2-40B4-BE49-F238E27FC236}">
                <a16:creationId xmlns:a16="http://schemas.microsoft.com/office/drawing/2014/main" id="{43E8BE81-6F0E-FE05-8798-3A2B7BEC3FC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24864" y="4776789"/>
            <a:ext cx="1587" cy="3508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7" name="Text Box 70">
            <a:extLst>
              <a:ext uri="{FF2B5EF4-FFF2-40B4-BE49-F238E27FC236}">
                <a16:creationId xmlns:a16="http://schemas.microsoft.com/office/drawing/2014/main" id="{A1F8F525-07EB-B178-47EC-A7538B5E8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5188" y="4233864"/>
            <a:ext cx="32385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>
                <a:solidFill>
                  <a:prstClr val="black"/>
                </a:solidFill>
              </a:rPr>
              <a:t>N</a:t>
            </a:r>
            <a:r>
              <a:rPr lang="zh-CN" altLang="en-US" sz="1000">
                <a:solidFill>
                  <a:prstClr val="black"/>
                </a:solidFill>
              </a:rPr>
              <a:t>型</a:t>
            </a:r>
            <a:endParaRPr lang="zh-CN" altLang="en-US" sz="600">
              <a:solidFill>
                <a:prstClr val="black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8" name="Line 69">
            <a:extLst>
              <a:ext uri="{FF2B5EF4-FFF2-40B4-BE49-F238E27FC236}">
                <a16:creationId xmlns:a16="http://schemas.microsoft.com/office/drawing/2014/main" id="{AAF1DC95-D51A-D282-8D51-9D73BF892F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13714" y="4618039"/>
            <a:ext cx="1428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9" name="Line 68">
            <a:extLst>
              <a:ext uri="{FF2B5EF4-FFF2-40B4-BE49-F238E27FC236}">
                <a16:creationId xmlns:a16="http://schemas.microsoft.com/office/drawing/2014/main" id="{CB23A2C2-1516-CF9D-7490-DE2927C128F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02600" y="4619626"/>
            <a:ext cx="0" cy="7905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0" name="Line 67">
            <a:extLst>
              <a:ext uri="{FF2B5EF4-FFF2-40B4-BE49-F238E27FC236}">
                <a16:creationId xmlns:a16="http://schemas.microsoft.com/office/drawing/2014/main" id="{91D41F3E-CE7F-41FB-AF4C-3084389B96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80288" y="5410200"/>
            <a:ext cx="7239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1" name="Line 66">
            <a:extLst>
              <a:ext uri="{FF2B5EF4-FFF2-40B4-BE49-F238E27FC236}">
                <a16:creationId xmlns:a16="http://schemas.microsoft.com/office/drawing/2014/main" id="{0EBEF139-6CBE-E5E7-781F-4DAFE77226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80288" y="2849563"/>
            <a:ext cx="0" cy="25511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" name="Line 65">
            <a:extLst>
              <a:ext uri="{FF2B5EF4-FFF2-40B4-BE49-F238E27FC236}">
                <a16:creationId xmlns:a16="http://schemas.microsoft.com/office/drawing/2014/main" id="{E9392B48-87CD-9936-8FE8-5CDCD05984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19951" y="3419476"/>
            <a:ext cx="733425" cy="47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" name="Line 64">
            <a:extLst>
              <a:ext uri="{FF2B5EF4-FFF2-40B4-BE49-F238E27FC236}">
                <a16:creationId xmlns:a16="http://schemas.microsoft.com/office/drawing/2014/main" id="{2282CD62-5815-7D1C-1AC5-2FAB9C3D9B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40625" y="3421064"/>
            <a:ext cx="1588" cy="11890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4" name="Oval 63">
            <a:extLst>
              <a:ext uri="{FF2B5EF4-FFF2-40B4-BE49-F238E27FC236}">
                <a16:creationId xmlns:a16="http://schemas.microsoft.com/office/drawing/2014/main" id="{4295AA2C-04FA-02B6-AE27-440CFB70E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6814" y="3398839"/>
            <a:ext cx="47625" cy="47625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5" name="Line 62">
            <a:extLst>
              <a:ext uri="{FF2B5EF4-FFF2-40B4-BE49-F238E27FC236}">
                <a16:creationId xmlns:a16="http://schemas.microsoft.com/office/drawing/2014/main" id="{B2FFD4E4-BB89-E866-4C1D-B1EA0CF321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27889" y="2849564"/>
            <a:ext cx="706437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6" name="Oval 61">
            <a:extLst>
              <a:ext uri="{FF2B5EF4-FFF2-40B4-BE49-F238E27FC236}">
                <a16:creationId xmlns:a16="http://schemas.microsoft.com/office/drawing/2014/main" id="{C7CAE22E-5F78-F375-2694-1E457863D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826" y="2817814"/>
            <a:ext cx="47625" cy="47625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7" name="Text Box 60">
            <a:extLst>
              <a:ext uri="{FF2B5EF4-FFF2-40B4-BE49-F238E27FC236}">
                <a16:creationId xmlns:a16="http://schemas.microsoft.com/office/drawing/2014/main" id="{F146BD16-CEC0-5D0C-B782-B95016174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3726" y="2757489"/>
            <a:ext cx="354013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>
                <a:solidFill>
                  <a:prstClr val="black"/>
                </a:solidFill>
              </a:rPr>
              <a:t>A=1</a:t>
            </a: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08" name="Text Box 59">
            <a:extLst>
              <a:ext uri="{FF2B5EF4-FFF2-40B4-BE49-F238E27FC236}">
                <a16:creationId xmlns:a16="http://schemas.microsoft.com/office/drawing/2014/main" id="{972E2D3D-8746-26D5-F420-E1CD8AF31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188" y="3300414"/>
            <a:ext cx="354012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>
                <a:solidFill>
                  <a:prstClr val="black"/>
                </a:solidFill>
              </a:rPr>
              <a:t>B=1</a:t>
            </a: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09" name="Text Box 58">
            <a:extLst>
              <a:ext uri="{FF2B5EF4-FFF2-40B4-BE49-F238E27FC236}">
                <a16:creationId xmlns:a16="http://schemas.microsoft.com/office/drawing/2014/main" id="{23FCEA1B-B9AE-1255-4820-B85968200C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3751" y="3700464"/>
            <a:ext cx="354013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>
                <a:solidFill>
                  <a:prstClr val="black"/>
                </a:solidFill>
              </a:rPr>
              <a:t>C=0</a:t>
            </a: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10" name="Oval 110">
            <a:extLst>
              <a:ext uri="{FF2B5EF4-FFF2-40B4-BE49-F238E27FC236}">
                <a16:creationId xmlns:a16="http://schemas.microsoft.com/office/drawing/2014/main" id="{E62E234A-C10A-FB39-B0E0-8C21ACCA4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588" y="4473575"/>
            <a:ext cx="323850" cy="323850"/>
          </a:xfrm>
          <a:prstGeom prst="ellips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1" name="Line 74">
            <a:extLst>
              <a:ext uri="{FF2B5EF4-FFF2-40B4-BE49-F238E27FC236}">
                <a16:creationId xmlns:a16="http://schemas.microsoft.com/office/drawing/2014/main" id="{3DBB5137-80A0-D5FB-8846-3C30942B0773}"/>
              </a:ext>
            </a:extLst>
          </p:cNvPr>
          <p:cNvSpPr>
            <a:spLocks noChangeShapeType="1"/>
          </p:cNvSpPr>
          <p:nvPr/>
        </p:nvSpPr>
        <p:spPr bwMode="auto">
          <a:xfrm>
            <a:off x="8420100" y="4484688"/>
            <a:ext cx="1588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12" name="Object 66">
            <a:extLst>
              <a:ext uri="{FF2B5EF4-FFF2-40B4-BE49-F238E27FC236}">
                <a16:creationId xmlns:a16="http://schemas.microsoft.com/office/drawing/2014/main" id="{24B1B523-30F5-FC6B-C2C0-14BDA87225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9462268"/>
              </p:ext>
            </p:extLst>
          </p:nvPr>
        </p:nvGraphicFramePr>
        <p:xfrm>
          <a:off x="9721849" y="2940843"/>
          <a:ext cx="1724389" cy="2332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Document" r:id="rId6" imgW="1791874" imgH="2481051" progId="Word.Document.8">
                  <p:embed/>
                </p:oleObj>
              </mc:Choice>
              <mc:Fallback>
                <p:oleObj name="Document" r:id="rId6" imgW="1791874" imgH="2481051" progId="Word.Document.8">
                  <p:embed/>
                  <p:pic>
                    <p:nvPicPr>
                      <p:cNvPr id="60522" name="Object 66">
                        <a:extLst>
                          <a:ext uri="{FF2B5EF4-FFF2-40B4-BE49-F238E27FC236}">
                            <a16:creationId xmlns:a16="http://schemas.microsoft.com/office/drawing/2014/main" id="{882A8429-1F1F-7735-3E2D-AF709DA162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21849" y="2940843"/>
                        <a:ext cx="1724389" cy="2332039"/>
                      </a:xfrm>
                      <a:prstGeom prst="rect">
                        <a:avLst/>
                      </a:prstGeom>
                      <a:solidFill>
                        <a:srgbClr val="EBDFDB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" name="Line 18">
            <a:extLst>
              <a:ext uri="{FF2B5EF4-FFF2-40B4-BE49-F238E27FC236}">
                <a16:creationId xmlns:a16="http://schemas.microsoft.com/office/drawing/2014/main" id="{19F20366-252C-4E28-1008-AD437BAD0B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14626" y="5106989"/>
            <a:ext cx="23812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105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" name="Line 17">
            <a:extLst>
              <a:ext uri="{FF2B5EF4-FFF2-40B4-BE49-F238E27FC236}">
                <a16:creationId xmlns:a16="http://schemas.microsoft.com/office/drawing/2014/main" id="{202EB07F-5FD0-89F9-933B-FB62DFF488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1" y="5176838"/>
            <a:ext cx="1809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105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" name="Line 16">
            <a:extLst>
              <a:ext uri="{FF2B5EF4-FFF2-40B4-BE49-F238E27FC236}">
                <a16:creationId xmlns:a16="http://schemas.microsoft.com/office/drawing/2014/main" id="{5713F39F-7F70-6263-5972-DECD253711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71776" y="5240339"/>
            <a:ext cx="1174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105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6" name="Line 18">
            <a:extLst>
              <a:ext uri="{FF2B5EF4-FFF2-40B4-BE49-F238E27FC236}">
                <a16:creationId xmlns:a16="http://schemas.microsoft.com/office/drawing/2014/main" id="{AFCAAA9A-3243-1C81-E506-B0BA0A50A2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40101" y="5106989"/>
            <a:ext cx="23812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105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7" name="Line 17">
            <a:extLst>
              <a:ext uri="{FF2B5EF4-FFF2-40B4-BE49-F238E27FC236}">
                <a16:creationId xmlns:a16="http://schemas.microsoft.com/office/drawing/2014/main" id="{5227021B-4BF7-9D5C-2BE0-95E8E9AC07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68676" y="5175250"/>
            <a:ext cx="18097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105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8" name="Line 16">
            <a:extLst>
              <a:ext uri="{FF2B5EF4-FFF2-40B4-BE49-F238E27FC236}">
                <a16:creationId xmlns:a16="http://schemas.microsoft.com/office/drawing/2014/main" id="{4685CD9B-A6D3-260C-7A4B-E1DE1EC855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97251" y="5238750"/>
            <a:ext cx="11747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105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9" name="Line 18">
            <a:extLst>
              <a:ext uri="{FF2B5EF4-FFF2-40B4-BE49-F238E27FC236}">
                <a16:creationId xmlns:a16="http://schemas.microsoft.com/office/drawing/2014/main" id="{519C66E5-C243-5BD3-37D8-C008AF0686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5739" y="5122864"/>
            <a:ext cx="236537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105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0" name="Line 17">
            <a:extLst>
              <a:ext uri="{FF2B5EF4-FFF2-40B4-BE49-F238E27FC236}">
                <a16:creationId xmlns:a16="http://schemas.microsoft.com/office/drawing/2014/main" id="{547C1C9A-E971-F7CA-56FB-7B3375C45D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94314" y="5192713"/>
            <a:ext cx="1793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105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1" name="Line 16">
            <a:extLst>
              <a:ext uri="{FF2B5EF4-FFF2-40B4-BE49-F238E27FC236}">
                <a16:creationId xmlns:a16="http://schemas.microsoft.com/office/drawing/2014/main" id="{D3779734-36A8-5C2C-2769-63B05CD526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22889" y="5256214"/>
            <a:ext cx="115887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105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2" name="Line 18">
            <a:extLst>
              <a:ext uri="{FF2B5EF4-FFF2-40B4-BE49-F238E27FC236}">
                <a16:creationId xmlns:a16="http://schemas.microsoft.com/office/drawing/2014/main" id="{965E1D10-9C0B-9791-349D-EE7EAE84ED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92800" y="5124450"/>
            <a:ext cx="236538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105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3" name="Line 17">
            <a:extLst>
              <a:ext uri="{FF2B5EF4-FFF2-40B4-BE49-F238E27FC236}">
                <a16:creationId xmlns:a16="http://schemas.microsoft.com/office/drawing/2014/main" id="{0B84C3BE-F40B-E1E0-C8A3-E0FD33FEEB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21375" y="5192714"/>
            <a:ext cx="17938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105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4" name="Line 16">
            <a:extLst>
              <a:ext uri="{FF2B5EF4-FFF2-40B4-BE49-F238E27FC236}">
                <a16:creationId xmlns:a16="http://schemas.microsoft.com/office/drawing/2014/main" id="{3CF1E901-B974-A7AB-8BA4-1760630BF6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49950" y="5256214"/>
            <a:ext cx="11588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105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5" name="Line 18">
            <a:extLst>
              <a:ext uri="{FF2B5EF4-FFF2-40B4-BE49-F238E27FC236}">
                <a16:creationId xmlns:a16="http://schemas.microsoft.com/office/drawing/2014/main" id="{CDE38EDD-F924-162E-F4AE-2375A20C631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80326" y="5141914"/>
            <a:ext cx="23812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105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6" name="Line 17">
            <a:extLst>
              <a:ext uri="{FF2B5EF4-FFF2-40B4-BE49-F238E27FC236}">
                <a16:creationId xmlns:a16="http://schemas.microsoft.com/office/drawing/2014/main" id="{A4E8D67C-2D9A-82BD-8191-31D543838F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08901" y="5211763"/>
            <a:ext cx="1809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105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7" name="Line 16">
            <a:extLst>
              <a:ext uri="{FF2B5EF4-FFF2-40B4-BE49-F238E27FC236}">
                <a16:creationId xmlns:a16="http://schemas.microsoft.com/office/drawing/2014/main" id="{8D0379B4-E1F2-2E9F-4821-2A9EEE1CAC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37476" y="5275264"/>
            <a:ext cx="1174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105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8" name="Line 18">
            <a:extLst>
              <a:ext uri="{FF2B5EF4-FFF2-40B4-BE49-F238E27FC236}">
                <a16:creationId xmlns:a16="http://schemas.microsoft.com/office/drawing/2014/main" id="{2E80E420-454E-836D-2802-950B03DFED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01039" y="5141914"/>
            <a:ext cx="23812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105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9" name="Line 17">
            <a:extLst>
              <a:ext uri="{FF2B5EF4-FFF2-40B4-BE49-F238E27FC236}">
                <a16:creationId xmlns:a16="http://schemas.microsoft.com/office/drawing/2014/main" id="{D3E8B707-F816-5073-5061-EFEF21B170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29614" y="5210175"/>
            <a:ext cx="18097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105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0" name="Line 16">
            <a:extLst>
              <a:ext uri="{FF2B5EF4-FFF2-40B4-BE49-F238E27FC236}">
                <a16:creationId xmlns:a16="http://schemas.microsoft.com/office/drawing/2014/main" id="{4646079D-2329-F811-F746-C5E8E17592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58189" y="5273675"/>
            <a:ext cx="11747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105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032021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4" y="1522176"/>
            <a:ext cx="10695129" cy="4656343"/>
            <a:chOff x="1887176" y="1780605"/>
            <a:chExt cx="1504326" cy="67814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56810" y="1890118"/>
              <a:ext cx="1434692" cy="568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ANSI/IEEE Std 91-1984</a:t>
              </a:r>
            </a:p>
            <a:p>
              <a:pPr marL="742950" lvl="2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IEEE Standard Graphic Symbols for Logic Functions</a:t>
              </a:r>
            </a:p>
            <a:p>
              <a:pPr marL="742950" lvl="2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形状特征型符号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IEC 60617-12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International Electrotechnical Commission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，国际电工委员会，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Graphical Symbols for Diagrams-Part 12: Binary Logic Elements </a:t>
              </a:r>
            </a:p>
            <a:p>
              <a:pPr marL="742950" lvl="2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矩形</a:t>
              </a:r>
              <a:r>
                <a:rPr lang="zh-CN" altLang="en-US" sz="2400" dirty="0">
                  <a:solidFill>
                    <a:srgbClr val="B88F4D"/>
                  </a:solidFill>
                </a:rPr>
                <a:t>国标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符号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379512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或非门符号表示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晶体管和门电路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A9D083-2687-5ED5-4F68-B84F01513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854" y="3365406"/>
            <a:ext cx="2866292" cy="11942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3894FF-AB95-1552-9A95-428927D98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855" y="5531277"/>
            <a:ext cx="2866291" cy="11942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3762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4" y="1522175"/>
            <a:ext cx="10695129" cy="1332362"/>
            <a:chOff x="1887176" y="1780605"/>
            <a:chExt cx="1504326" cy="19404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56810" y="1890118"/>
              <a:ext cx="1434692" cy="84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在</a:t>
              </a:r>
              <a:r>
                <a:rPr lang="zh-CN" altLang="en-US" sz="2400" dirty="0">
                  <a:solidFill>
                    <a:srgbClr val="B88F4D"/>
                  </a:solidFill>
                </a:rPr>
                <a:t>或非门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输出端增加一个</a:t>
              </a:r>
              <a:r>
                <a:rPr lang="zh-CN" altLang="en-US" sz="2400" dirty="0">
                  <a:solidFill>
                    <a:srgbClr val="B88F4D"/>
                  </a:solidFill>
                </a:rPr>
                <a:t>反相器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26985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或门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晶体管和门电路</a:t>
            </a:r>
          </a:p>
        </p:txBody>
      </p:sp>
      <p:graphicFrame>
        <p:nvGraphicFramePr>
          <p:cNvPr id="2" name="Object 89">
            <a:extLst>
              <a:ext uri="{FF2B5EF4-FFF2-40B4-BE49-F238E27FC236}">
                <a16:creationId xmlns:a16="http://schemas.microsoft.com/office/drawing/2014/main" id="{3A5BAED0-B42E-38AE-953B-9A38FBA342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6411641"/>
              </p:ext>
            </p:extLst>
          </p:nvPr>
        </p:nvGraphicFramePr>
        <p:xfrm>
          <a:off x="8588616" y="3269059"/>
          <a:ext cx="2244725" cy="2520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Document" r:id="rId6" imgW="2342388" imgH="2622825" progId="Word.Document.8">
                  <p:embed/>
                </p:oleObj>
              </mc:Choice>
              <mc:Fallback>
                <p:oleObj name="Document" r:id="rId6" imgW="2342388" imgH="2622825" progId="Word.Document.8">
                  <p:embed/>
                  <p:pic>
                    <p:nvPicPr>
                      <p:cNvPr id="62468" name="Object 89">
                        <a:extLst>
                          <a:ext uri="{FF2B5EF4-FFF2-40B4-BE49-F238E27FC236}">
                            <a16:creationId xmlns:a16="http://schemas.microsoft.com/office/drawing/2014/main" id="{C09B419A-A6CF-FE95-C402-239EF30FFB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8616" y="3269059"/>
                        <a:ext cx="2244725" cy="2520973"/>
                      </a:xfrm>
                      <a:prstGeom prst="rect">
                        <a:avLst/>
                      </a:prstGeom>
                      <a:solidFill>
                        <a:srgbClr val="EBDFDB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AutoShape 197">
            <a:extLst>
              <a:ext uri="{FF2B5EF4-FFF2-40B4-BE49-F238E27FC236}">
                <a16:creationId xmlns:a16="http://schemas.microsoft.com/office/drawing/2014/main" id="{2081B821-3447-BA83-B1E2-B0EBCE0E7E3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187087" y="3078178"/>
            <a:ext cx="5260975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Text Box 160">
            <a:extLst>
              <a:ext uri="{FF2B5EF4-FFF2-40B4-BE49-F238E27FC236}">
                <a16:creationId xmlns:a16="http://schemas.microsoft.com/office/drawing/2014/main" id="{4BE2E825-513F-85C0-BD42-DEB403178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0862" y="4416440"/>
            <a:ext cx="3143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 b="1"/>
              <a:t>D=1</a:t>
            </a:r>
            <a:endParaRPr lang="en-US" altLang="zh-CN" b="1"/>
          </a:p>
        </p:txBody>
      </p:sp>
      <p:sp>
        <p:nvSpPr>
          <p:cNvPr id="8" name="Line 159">
            <a:extLst>
              <a:ext uri="{FF2B5EF4-FFF2-40B4-BE49-F238E27FC236}">
                <a16:creationId xmlns:a16="http://schemas.microsoft.com/office/drawing/2014/main" id="{E7FE810C-8F09-BC6E-3A9B-2F2BFF7631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9262" y="3257565"/>
            <a:ext cx="339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Line 158">
            <a:extLst>
              <a:ext uri="{FF2B5EF4-FFF2-40B4-BE49-F238E27FC236}">
                <a16:creationId xmlns:a16="http://schemas.microsoft.com/office/drawing/2014/main" id="{E4BFDA79-BB53-A05F-883F-5B44711FA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0675" y="5397515"/>
            <a:ext cx="0" cy="3175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157">
            <a:extLst>
              <a:ext uri="{FF2B5EF4-FFF2-40B4-BE49-F238E27FC236}">
                <a16:creationId xmlns:a16="http://schemas.microsoft.com/office/drawing/2014/main" id="{01542B71-6BF4-DA33-ECD5-7E33489326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46200" y="5246703"/>
            <a:ext cx="12700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Line 156">
            <a:extLst>
              <a:ext uri="{FF2B5EF4-FFF2-40B4-BE49-F238E27FC236}">
                <a16:creationId xmlns:a16="http://schemas.microsoft.com/office/drawing/2014/main" id="{5294644A-42A7-19A0-B75E-32ADDEF6B0A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9125" y="3260740"/>
            <a:ext cx="0" cy="231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Text Box 155">
            <a:extLst>
              <a:ext uri="{FF2B5EF4-FFF2-40B4-BE49-F238E27FC236}">
                <a16:creationId xmlns:a16="http://schemas.microsoft.com/office/drawing/2014/main" id="{C825D242-3070-E046-FB9E-333B7A4BE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7725" y="3543315"/>
            <a:ext cx="314325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 b="1"/>
              <a:t>P</a:t>
            </a:r>
            <a:r>
              <a:rPr lang="zh-CN" altLang="en-US" sz="1000" b="1"/>
              <a:t>型</a:t>
            </a:r>
            <a:endParaRPr lang="zh-CN" altLang="en-US" b="1"/>
          </a:p>
        </p:txBody>
      </p:sp>
      <p:sp>
        <p:nvSpPr>
          <p:cNvPr id="13" name="Text Box 154">
            <a:extLst>
              <a:ext uri="{FF2B5EF4-FFF2-40B4-BE49-F238E27FC236}">
                <a16:creationId xmlns:a16="http://schemas.microsoft.com/office/drawing/2014/main" id="{B010E342-C007-C065-3A18-AB74F1380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8300" y="4899040"/>
            <a:ext cx="312737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 b="1"/>
              <a:t>N</a:t>
            </a:r>
            <a:r>
              <a:rPr lang="zh-CN" altLang="en-US" sz="1000" b="1"/>
              <a:t>型</a:t>
            </a:r>
            <a:endParaRPr lang="zh-CN" altLang="en-US" sz="800" b="1"/>
          </a:p>
          <a:p>
            <a:endParaRPr lang="zh-CN" altLang="en-US" b="1"/>
          </a:p>
        </p:txBody>
      </p:sp>
      <p:sp>
        <p:nvSpPr>
          <p:cNvPr id="14" name="Oval 153">
            <a:extLst>
              <a:ext uri="{FF2B5EF4-FFF2-40B4-BE49-F238E27FC236}">
                <a16:creationId xmlns:a16="http://schemas.microsoft.com/office/drawing/2014/main" id="{01698590-C9B4-F2DC-E024-FF8C1BB23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8787" y="3486165"/>
            <a:ext cx="312738" cy="292100"/>
          </a:xfrm>
          <a:prstGeom prst="ellips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5" name="Oval 152">
            <a:extLst>
              <a:ext uri="{FF2B5EF4-FFF2-40B4-BE49-F238E27FC236}">
                <a16:creationId xmlns:a16="http://schemas.microsoft.com/office/drawing/2014/main" id="{0E14A3AF-913E-D330-9070-9261D85F1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5100" y="5114940"/>
            <a:ext cx="312737" cy="292100"/>
          </a:xfrm>
          <a:prstGeom prst="ellips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6" name="Line 151">
            <a:extLst>
              <a:ext uri="{FF2B5EF4-FFF2-40B4-BE49-F238E27FC236}">
                <a16:creationId xmlns:a16="http://schemas.microsoft.com/office/drawing/2014/main" id="{DA534220-4385-B979-3F4E-8C32E21D470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9125" y="3492515"/>
            <a:ext cx="0" cy="2746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Line 150">
            <a:extLst>
              <a:ext uri="{FF2B5EF4-FFF2-40B4-BE49-F238E27FC236}">
                <a16:creationId xmlns:a16="http://schemas.microsoft.com/office/drawing/2014/main" id="{4815158B-4208-6E6F-406E-414ED84AC731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9125" y="3776678"/>
            <a:ext cx="0" cy="231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Oval 149">
            <a:extLst>
              <a:ext uri="{FF2B5EF4-FFF2-40B4-BE49-F238E27FC236}">
                <a16:creationId xmlns:a16="http://schemas.microsoft.com/office/drawing/2014/main" id="{45281776-7E53-B8B5-303D-31D5A1CB1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8787" y="4000515"/>
            <a:ext cx="312738" cy="292100"/>
          </a:xfrm>
          <a:prstGeom prst="ellips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9" name="Text Box 148">
            <a:extLst>
              <a:ext uri="{FF2B5EF4-FFF2-40B4-BE49-F238E27FC236}">
                <a16:creationId xmlns:a16="http://schemas.microsoft.com/office/drawing/2014/main" id="{672E957A-B398-0CDE-CFCE-CF4B4E485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7250" y="4040203"/>
            <a:ext cx="312737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 b="1"/>
              <a:t>P</a:t>
            </a:r>
            <a:r>
              <a:rPr lang="zh-CN" altLang="en-US" sz="1000" b="1"/>
              <a:t>型</a:t>
            </a:r>
            <a:endParaRPr lang="zh-CN" altLang="en-US" b="1"/>
          </a:p>
        </p:txBody>
      </p:sp>
      <p:sp>
        <p:nvSpPr>
          <p:cNvPr id="21" name="Line 146">
            <a:extLst>
              <a:ext uri="{FF2B5EF4-FFF2-40B4-BE49-F238E27FC236}">
                <a16:creationId xmlns:a16="http://schemas.microsoft.com/office/drawing/2014/main" id="{A0B081D6-96AE-A698-9190-4EF6C16344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4362" y="4297378"/>
            <a:ext cx="1588" cy="4365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Oval 147">
            <a:extLst>
              <a:ext uri="{FF2B5EF4-FFF2-40B4-BE49-F238E27FC236}">
                <a16:creationId xmlns:a16="http://schemas.microsoft.com/office/drawing/2014/main" id="{977D595D-30EC-584B-CEE0-87E420316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137" y="4497403"/>
            <a:ext cx="46038" cy="42862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3" name="Line 145">
            <a:extLst>
              <a:ext uri="{FF2B5EF4-FFF2-40B4-BE49-F238E27FC236}">
                <a16:creationId xmlns:a16="http://schemas.microsoft.com/office/drawing/2014/main" id="{1630609D-D73B-3AA3-7708-03818EFBC77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2262" y="4740290"/>
            <a:ext cx="0" cy="368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144">
            <a:extLst>
              <a:ext uri="{FF2B5EF4-FFF2-40B4-BE49-F238E27FC236}">
                <a16:creationId xmlns:a16="http://schemas.microsoft.com/office/drawing/2014/main" id="{8D595B45-3229-2219-7DD9-20FA21391BF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2812" y="4748228"/>
            <a:ext cx="0" cy="3603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Line 143">
            <a:extLst>
              <a:ext uri="{FF2B5EF4-FFF2-40B4-BE49-F238E27FC236}">
                <a16:creationId xmlns:a16="http://schemas.microsoft.com/office/drawing/2014/main" id="{0D7A9AD9-1019-DDBF-EA53-6848B22C52BA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0675" y="4741878"/>
            <a:ext cx="5905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Line 142">
            <a:extLst>
              <a:ext uri="{FF2B5EF4-FFF2-40B4-BE49-F238E27FC236}">
                <a16:creationId xmlns:a16="http://schemas.microsoft.com/office/drawing/2014/main" id="{0579FF2F-AA1F-DF9F-08ED-C237AD5A429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3850" y="5124465"/>
            <a:ext cx="0" cy="2746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Line 141">
            <a:extLst>
              <a:ext uri="{FF2B5EF4-FFF2-40B4-BE49-F238E27FC236}">
                <a16:creationId xmlns:a16="http://schemas.microsoft.com/office/drawing/2014/main" id="{BFC98293-0F46-2B57-21D8-1284FB1F4CD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7575" y="5389578"/>
            <a:ext cx="1587" cy="3175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Oval 140">
            <a:extLst>
              <a:ext uri="{FF2B5EF4-FFF2-40B4-BE49-F238E27FC236}">
                <a16:creationId xmlns:a16="http://schemas.microsoft.com/office/drawing/2014/main" id="{3869E1BC-47E9-D5EB-0304-CD646BAEE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3587" y="5105415"/>
            <a:ext cx="312738" cy="292100"/>
          </a:xfrm>
          <a:prstGeom prst="ellips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9" name="Text Box 139">
            <a:extLst>
              <a:ext uri="{FF2B5EF4-FFF2-40B4-BE49-F238E27FC236}">
                <a16:creationId xmlns:a16="http://schemas.microsoft.com/office/drawing/2014/main" id="{FD0D2BC0-2CD0-BCAB-28DD-3B3A97850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6312" y="4899040"/>
            <a:ext cx="312738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 b="1"/>
              <a:t>N</a:t>
            </a:r>
            <a:r>
              <a:rPr lang="zh-CN" altLang="en-US" sz="1000" b="1"/>
              <a:t>型</a:t>
            </a:r>
            <a:endParaRPr lang="zh-CN" altLang="en-US" sz="800" b="1"/>
          </a:p>
          <a:p>
            <a:endParaRPr lang="zh-CN" altLang="en-US" b="1"/>
          </a:p>
        </p:txBody>
      </p:sp>
      <p:sp>
        <p:nvSpPr>
          <p:cNvPr id="33" name="Line 138">
            <a:extLst>
              <a:ext uri="{FF2B5EF4-FFF2-40B4-BE49-F238E27FC236}">
                <a16:creationId xmlns:a16="http://schemas.microsoft.com/office/drawing/2014/main" id="{383ECD40-2181-85DE-D6DE-B9107BFB02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7537" y="5246703"/>
            <a:ext cx="138113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Line 137">
            <a:extLst>
              <a:ext uri="{FF2B5EF4-FFF2-40B4-BE49-F238E27FC236}">
                <a16:creationId xmlns:a16="http://schemas.microsoft.com/office/drawing/2014/main" id="{D8AFC581-C9AC-3447-78EF-27B53D441EA1}"/>
              </a:ext>
            </a:extLst>
          </p:cNvPr>
          <p:cNvSpPr>
            <a:spLocks noChangeShapeType="1"/>
          </p:cNvSpPr>
          <p:nvPr/>
        </p:nvSpPr>
        <p:spPr bwMode="auto">
          <a:xfrm>
            <a:off x="5776425" y="5248290"/>
            <a:ext cx="0" cy="7127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Line 136">
            <a:extLst>
              <a:ext uri="{FF2B5EF4-FFF2-40B4-BE49-F238E27FC236}">
                <a16:creationId xmlns:a16="http://schemas.microsoft.com/office/drawing/2014/main" id="{A3AEF36A-62C3-3C3C-F1FF-C09D1BC00A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77925" y="5961078"/>
            <a:ext cx="7000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Line 135">
            <a:extLst>
              <a:ext uri="{FF2B5EF4-FFF2-40B4-BE49-F238E27FC236}">
                <a16:creationId xmlns:a16="http://schemas.microsoft.com/office/drawing/2014/main" id="{B02D0589-5226-7BB4-2DE0-93706CF013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77925" y="3651265"/>
            <a:ext cx="0" cy="2301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Line 134">
            <a:extLst>
              <a:ext uri="{FF2B5EF4-FFF2-40B4-BE49-F238E27FC236}">
                <a16:creationId xmlns:a16="http://schemas.microsoft.com/office/drawing/2014/main" id="{93C4D97C-30B9-3A6B-8535-E7CCF5128F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22350" y="4165615"/>
            <a:ext cx="709612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Line 133">
            <a:extLst>
              <a:ext uri="{FF2B5EF4-FFF2-40B4-BE49-F238E27FC236}">
                <a16:creationId xmlns:a16="http://schemas.microsoft.com/office/drawing/2014/main" id="{D21FD56E-C677-B027-2BAB-7E141E0129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33500" y="4165615"/>
            <a:ext cx="0" cy="10747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Oval 132">
            <a:extLst>
              <a:ext uri="{FF2B5EF4-FFF2-40B4-BE49-F238E27FC236}">
                <a16:creationId xmlns:a16="http://schemas.microsoft.com/office/drawing/2014/main" id="{4135A778-9EEA-1DA9-075A-0426BDE40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9687" y="4146565"/>
            <a:ext cx="46038" cy="42863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0" name="Line 131">
            <a:extLst>
              <a:ext uri="{FF2B5EF4-FFF2-40B4-BE49-F238E27FC236}">
                <a16:creationId xmlns:a16="http://schemas.microsoft.com/office/drawing/2014/main" id="{5563356F-1CBE-34EB-E7AB-9D406E388A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30287" y="3651265"/>
            <a:ext cx="682625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Oval 130">
            <a:extLst>
              <a:ext uri="{FF2B5EF4-FFF2-40B4-BE49-F238E27FC236}">
                <a16:creationId xmlns:a16="http://schemas.microsoft.com/office/drawing/2014/main" id="{51B3E93F-BBB0-F32D-345F-BFD1472B8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462" y="3622690"/>
            <a:ext cx="46038" cy="42863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2" name="Text Box 129">
            <a:extLst>
              <a:ext uri="{FF2B5EF4-FFF2-40B4-BE49-F238E27FC236}">
                <a16:creationId xmlns:a16="http://schemas.microsoft.com/office/drawing/2014/main" id="{DB0438EB-7307-C3C2-61D0-7F01C1898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750" y="3568715"/>
            <a:ext cx="3429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 b="1"/>
              <a:t>A=0</a:t>
            </a:r>
            <a:endParaRPr lang="en-US" altLang="zh-CN" b="1"/>
          </a:p>
        </p:txBody>
      </p:sp>
      <p:sp>
        <p:nvSpPr>
          <p:cNvPr id="43" name="Text Box 128">
            <a:extLst>
              <a:ext uri="{FF2B5EF4-FFF2-40B4-BE49-F238E27FC236}">
                <a16:creationId xmlns:a16="http://schemas.microsoft.com/office/drawing/2014/main" id="{3FAF580A-4528-E639-E20C-383F1F0C2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8037" y="4081478"/>
            <a:ext cx="341313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 b="1"/>
              <a:t>B=1</a:t>
            </a:r>
            <a:endParaRPr lang="en-US" altLang="zh-CN" b="1"/>
          </a:p>
        </p:txBody>
      </p:sp>
      <p:sp>
        <p:nvSpPr>
          <p:cNvPr id="44" name="Text Box 127">
            <a:extLst>
              <a:ext uri="{FF2B5EF4-FFF2-40B4-BE49-F238E27FC236}">
                <a16:creationId xmlns:a16="http://schemas.microsoft.com/office/drawing/2014/main" id="{1B16C80B-3FD5-4F90-8846-D6718E099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225" y="4332303"/>
            <a:ext cx="341312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 b="1"/>
              <a:t>C=0</a:t>
            </a:r>
            <a:endParaRPr lang="en-US" altLang="zh-CN" b="1"/>
          </a:p>
        </p:txBody>
      </p:sp>
      <p:sp>
        <p:nvSpPr>
          <p:cNvPr id="45" name="Line 126">
            <a:extLst>
              <a:ext uri="{FF2B5EF4-FFF2-40B4-BE49-F238E27FC236}">
                <a16:creationId xmlns:a16="http://schemas.microsoft.com/office/drawing/2014/main" id="{0A913E27-3BF3-53EE-D3C3-F7C1D0778DE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4462" y="3735403"/>
            <a:ext cx="339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Line 125">
            <a:extLst>
              <a:ext uri="{FF2B5EF4-FFF2-40B4-BE49-F238E27FC236}">
                <a16:creationId xmlns:a16="http://schemas.microsoft.com/office/drawing/2014/main" id="{191CD960-696C-8281-44CD-A2BF9FAA175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2262" y="4246578"/>
            <a:ext cx="1588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Line 124">
            <a:extLst>
              <a:ext uri="{FF2B5EF4-FFF2-40B4-BE49-F238E27FC236}">
                <a16:creationId xmlns:a16="http://schemas.microsoft.com/office/drawing/2014/main" id="{ECEECDA1-1341-DE35-8570-0B5A6B578C61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2262" y="5076840"/>
            <a:ext cx="1588" cy="3175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" name="Line 123">
            <a:extLst>
              <a:ext uri="{FF2B5EF4-FFF2-40B4-BE49-F238E27FC236}">
                <a16:creationId xmlns:a16="http://schemas.microsoft.com/office/drawing/2014/main" id="{91CAF830-2729-B327-0F9B-B04AEFF3B0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41587" y="4926028"/>
            <a:ext cx="21113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" name="Line 122">
            <a:extLst>
              <a:ext uri="{FF2B5EF4-FFF2-40B4-BE49-F238E27FC236}">
                <a16:creationId xmlns:a16="http://schemas.microsoft.com/office/drawing/2014/main" id="{9C964480-024E-71BB-C446-721A74AE412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4325" y="3738578"/>
            <a:ext cx="0" cy="231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Line 121">
            <a:extLst>
              <a:ext uri="{FF2B5EF4-FFF2-40B4-BE49-F238E27FC236}">
                <a16:creationId xmlns:a16="http://schemas.microsoft.com/office/drawing/2014/main" id="{B0BCFEDC-1CBF-0A1C-BEC2-C422DB40D1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49525" y="4111640"/>
            <a:ext cx="1381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" name="Line 119">
            <a:extLst>
              <a:ext uri="{FF2B5EF4-FFF2-40B4-BE49-F238E27FC236}">
                <a16:creationId xmlns:a16="http://schemas.microsoft.com/office/drawing/2014/main" id="{7A1489CB-C1ED-0F92-075A-EB12DBD50B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4362" y="4510103"/>
            <a:ext cx="6635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" name="Line 120">
            <a:extLst>
              <a:ext uri="{FF2B5EF4-FFF2-40B4-BE49-F238E27FC236}">
                <a16:creationId xmlns:a16="http://schemas.microsoft.com/office/drawing/2014/main" id="{A324DBAA-CA30-839D-F198-7DB08CE04830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9525" y="4110053"/>
            <a:ext cx="0" cy="8159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" name="Line 118">
            <a:extLst>
              <a:ext uri="{FF2B5EF4-FFF2-40B4-BE49-F238E27FC236}">
                <a16:creationId xmlns:a16="http://schemas.microsoft.com/office/drawing/2014/main" id="{41C7E01E-60F6-7186-5733-B3996C7F1D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54325" y="4514865"/>
            <a:ext cx="2206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" name="Oval 117">
            <a:extLst>
              <a:ext uri="{FF2B5EF4-FFF2-40B4-BE49-F238E27FC236}">
                <a16:creationId xmlns:a16="http://schemas.microsoft.com/office/drawing/2014/main" id="{26F5D235-195E-C999-3470-02852CB04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1625" y="4494228"/>
            <a:ext cx="46037" cy="42862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5" name="Text Box 116">
            <a:extLst>
              <a:ext uri="{FF2B5EF4-FFF2-40B4-BE49-F238E27FC236}">
                <a16:creationId xmlns:a16="http://schemas.microsoft.com/office/drawing/2014/main" id="{89AD74D6-FC80-29ED-E807-464D6F86C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4512" y="4019565"/>
            <a:ext cx="312738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 b="1"/>
              <a:t>P</a:t>
            </a:r>
            <a:r>
              <a:rPr lang="zh-CN" altLang="en-US" sz="1000" b="1"/>
              <a:t>型</a:t>
            </a:r>
            <a:endParaRPr lang="zh-CN" altLang="en-US" b="1"/>
          </a:p>
        </p:txBody>
      </p:sp>
      <p:sp>
        <p:nvSpPr>
          <p:cNvPr id="56" name="Text Box 115">
            <a:extLst>
              <a:ext uri="{FF2B5EF4-FFF2-40B4-BE49-F238E27FC236}">
                <a16:creationId xmlns:a16="http://schemas.microsoft.com/office/drawing/2014/main" id="{EB5DCE38-D021-2FAA-DCC3-9BB9DDD06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0862" y="4827603"/>
            <a:ext cx="314325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 b="1"/>
              <a:t>N</a:t>
            </a:r>
            <a:r>
              <a:rPr lang="zh-CN" altLang="en-US" sz="1000" b="1"/>
              <a:t>型</a:t>
            </a:r>
            <a:endParaRPr lang="zh-CN" altLang="en-US" sz="800" b="1"/>
          </a:p>
          <a:p>
            <a:endParaRPr lang="zh-CN" altLang="en-US" b="1"/>
          </a:p>
        </p:txBody>
      </p:sp>
      <p:sp>
        <p:nvSpPr>
          <p:cNvPr id="57" name="Oval 114">
            <a:extLst>
              <a:ext uri="{FF2B5EF4-FFF2-40B4-BE49-F238E27FC236}">
                <a16:creationId xmlns:a16="http://schemas.microsoft.com/office/drawing/2014/main" id="{3B10235B-C73C-AE11-D0F9-3AFE0A435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3987" y="3964003"/>
            <a:ext cx="314325" cy="292100"/>
          </a:xfrm>
          <a:prstGeom prst="ellips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8" name="Oval 113">
            <a:extLst>
              <a:ext uri="{FF2B5EF4-FFF2-40B4-BE49-F238E27FC236}">
                <a16:creationId xmlns:a16="http://schemas.microsoft.com/office/drawing/2014/main" id="{757BFEA1-4F10-2042-1BEF-4B787ED53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3512" y="4779978"/>
            <a:ext cx="314325" cy="292100"/>
          </a:xfrm>
          <a:prstGeom prst="ellips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9" name="Line 112">
            <a:extLst>
              <a:ext uri="{FF2B5EF4-FFF2-40B4-BE49-F238E27FC236}">
                <a16:creationId xmlns:a16="http://schemas.microsoft.com/office/drawing/2014/main" id="{38BDA5B1-8797-2EDC-9391-2D1739D930C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4325" y="3970353"/>
            <a:ext cx="0" cy="27463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" name="Oval 111">
            <a:extLst>
              <a:ext uri="{FF2B5EF4-FFF2-40B4-BE49-F238E27FC236}">
                <a16:creationId xmlns:a16="http://schemas.microsoft.com/office/drawing/2014/main" id="{E3D20530-F263-1BF9-4EB7-2C16B6035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87" y="4486290"/>
            <a:ext cx="44450" cy="41275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1" name="Line 110">
            <a:extLst>
              <a:ext uri="{FF2B5EF4-FFF2-40B4-BE49-F238E27FC236}">
                <a16:creationId xmlns:a16="http://schemas.microsoft.com/office/drawing/2014/main" id="{4145E2AC-6DD3-2960-D852-EFB3296C50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73200" y="5715015"/>
            <a:ext cx="2317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" name="Line 109">
            <a:extLst>
              <a:ext uri="{FF2B5EF4-FFF2-40B4-BE49-F238E27FC236}">
                <a16:creationId xmlns:a16="http://schemas.microsoft.com/office/drawing/2014/main" id="{7B52FC59-EE57-D959-95F4-31B85D6116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01775" y="5759465"/>
            <a:ext cx="174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" name="Line 108">
            <a:extLst>
              <a:ext uri="{FF2B5EF4-FFF2-40B4-BE49-F238E27FC236}">
                <a16:creationId xmlns:a16="http://schemas.microsoft.com/office/drawing/2014/main" id="{E3B7E164-A053-7294-D2BE-85DED3C596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28762" y="5800740"/>
            <a:ext cx="114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" name="Line 106">
            <a:extLst>
              <a:ext uri="{FF2B5EF4-FFF2-40B4-BE49-F238E27FC236}">
                <a16:creationId xmlns:a16="http://schemas.microsoft.com/office/drawing/2014/main" id="{AB312E18-DEC9-D56A-0C0E-A055C64523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74862" y="5715015"/>
            <a:ext cx="2301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" name="Line 105">
            <a:extLst>
              <a:ext uri="{FF2B5EF4-FFF2-40B4-BE49-F238E27FC236}">
                <a16:creationId xmlns:a16="http://schemas.microsoft.com/office/drawing/2014/main" id="{313704D7-1902-55A8-1D29-5FC7F8792D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03437" y="5759465"/>
            <a:ext cx="174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" name="Line 104">
            <a:extLst>
              <a:ext uri="{FF2B5EF4-FFF2-40B4-BE49-F238E27FC236}">
                <a16:creationId xmlns:a16="http://schemas.microsoft.com/office/drawing/2014/main" id="{5ABB4D45-A0B1-C60F-48A6-E7A07D1B45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30425" y="5800740"/>
            <a:ext cx="114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" name="Line 102">
            <a:extLst>
              <a:ext uri="{FF2B5EF4-FFF2-40B4-BE49-F238E27FC236}">
                <a16:creationId xmlns:a16="http://schemas.microsoft.com/office/drawing/2014/main" id="{3200FC50-2638-249E-7C3E-30303BA602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7962" y="5397515"/>
            <a:ext cx="2301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" name="Line 101">
            <a:extLst>
              <a:ext uri="{FF2B5EF4-FFF2-40B4-BE49-F238E27FC236}">
                <a16:creationId xmlns:a16="http://schemas.microsoft.com/office/drawing/2014/main" id="{E92BE077-FEE5-929C-3290-86E15A9613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74950" y="5441965"/>
            <a:ext cx="176212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100">
            <a:extLst>
              <a:ext uri="{FF2B5EF4-FFF2-40B4-BE49-F238E27FC236}">
                <a16:creationId xmlns:a16="http://schemas.microsoft.com/office/drawing/2014/main" id="{5708429C-7787-B97F-FF85-105F88926E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03525" y="5483240"/>
            <a:ext cx="112712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" name="Line 98">
            <a:extLst>
              <a:ext uri="{FF2B5EF4-FFF2-40B4-BE49-F238E27FC236}">
                <a16:creationId xmlns:a16="http://schemas.microsoft.com/office/drawing/2014/main" id="{CAF4884A-551F-158D-E809-8B34E2AEC821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3908" y="3269059"/>
            <a:ext cx="339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" name="Line 97">
            <a:extLst>
              <a:ext uri="{FF2B5EF4-FFF2-40B4-BE49-F238E27FC236}">
                <a16:creationId xmlns:a16="http://schemas.microsoft.com/office/drawing/2014/main" id="{BB906D12-F96E-8BC0-992F-8A489ECFC47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6908" y="4708922"/>
            <a:ext cx="1588" cy="368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" name="Line 96">
            <a:extLst>
              <a:ext uri="{FF2B5EF4-FFF2-40B4-BE49-F238E27FC236}">
                <a16:creationId xmlns:a16="http://schemas.microsoft.com/office/drawing/2014/main" id="{F031E3B3-C054-CC94-C2B7-29C56628A7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6721" y="5077222"/>
            <a:ext cx="230187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" name="Line 95">
            <a:extLst>
              <a:ext uri="{FF2B5EF4-FFF2-40B4-BE49-F238E27FC236}">
                <a16:creationId xmlns:a16="http://schemas.microsoft.com/office/drawing/2014/main" id="{959BF279-3818-16DC-ACBE-73270634575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6721" y="5086747"/>
            <a:ext cx="0" cy="2825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" name="Line 94">
            <a:extLst>
              <a:ext uri="{FF2B5EF4-FFF2-40B4-BE49-F238E27FC236}">
                <a16:creationId xmlns:a16="http://schemas.microsoft.com/office/drawing/2014/main" id="{E47E2EB3-D675-AFCA-6A1B-EF3F5247F9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6246" y="5366147"/>
            <a:ext cx="230187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" name="Line 93">
            <a:extLst>
              <a:ext uri="{FF2B5EF4-FFF2-40B4-BE49-F238E27FC236}">
                <a16:creationId xmlns:a16="http://schemas.microsoft.com/office/drawing/2014/main" id="{92448EE2-F256-3693-EBF6-A9F21BB7EA0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6908" y="5375672"/>
            <a:ext cx="1588" cy="3159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" name="Line 92">
            <a:extLst>
              <a:ext uri="{FF2B5EF4-FFF2-40B4-BE49-F238E27FC236}">
                <a16:creationId xmlns:a16="http://schemas.microsoft.com/office/drawing/2014/main" id="{ADB19A47-EE70-70A4-54FB-B614E6959CFC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0683" y="5069284"/>
            <a:ext cx="0" cy="3000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7" name="Line 91">
            <a:extLst>
              <a:ext uri="{FF2B5EF4-FFF2-40B4-BE49-F238E27FC236}">
                <a16:creationId xmlns:a16="http://schemas.microsoft.com/office/drawing/2014/main" id="{A4CED7E6-EC35-1121-2D6C-1FE9799230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55583" y="5223272"/>
            <a:ext cx="16510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8" name="Line 90">
            <a:extLst>
              <a:ext uri="{FF2B5EF4-FFF2-40B4-BE49-F238E27FC236}">
                <a16:creationId xmlns:a16="http://schemas.microsoft.com/office/drawing/2014/main" id="{3EA8EC1D-4424-71B6-BD76-1FC523553CE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3771" y="3272234"/>
            <a:ext cx="0" cy="2333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9" name="Line 89">
            <a:extLst>
              <a:ext uri="{FF2B5EF4-FFF2-40B4-BE49-F238E27FC236}">
                <a16:creationId xmlns:a16="http://schemas.microsoft.com/office/drawing/2014/main" id="{A4928ED0-B059-4A61-4DF7-0A8AA4F3B1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0408" y="3499247"/>
            <a:ext cx="2317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0" name="Line 88">
            <a:extLst>
              <a:ext uri="{FF2B5EF4-FFF2-40B4-BE49-F238E27FC236}">
                <a16:creationId xmlns:a16="http://schemas.microsoft.com/office/drawing/2014/main" id="{03D63816-2C2B-67BE-C20E-219228E8A23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0408" y="3507184"/>
            <a:ext cx="0" cy="2841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" name="Line 87">
            <a:extLst>
              <a:ext uri="{FF2B5EF4-FFF2-40B4-BE49-F238E27FC236}">
                <a16:creationId xmlns:a16="http://schemas.microsoft.com/office/drawing/2014/main" id="{7647CD0C-1ECB-C46C-43DD-F3064762DEC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9933" y="3780234"/>
            <a:ext cx="230188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" name="Line 86">
            <a:extLst>
              <a:ext uri="{FF2B5EF4-FFF2-40B4-BE49-F238E27FC236}">
                <a16:creationId xmlns:a16="http://schemas.microsoft.com/office/drawing/2014/main" id="{29E334EA-6D31-C1B2-F61A-36980A82491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4371" y="3491309"/>
            <a:ext cx="1587" cy="3000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" name="Line 85">
            <a:extLst>
              <a:ext uri="{FF2B5EF4-FFF2-40B4-BE49-F238E27FC236}">
                <a16:creationId xmlns:a16="http://schemas.microsoft.com/office/drawing/2014/main" id="{5AB871D8-148E-480B-BDC8-F9B03469CB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50783" y="3645297"/>
            <a:ext cx="682625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4" name="Oval 84">
            <a:extLst>
              <a:ext uri="{FF2B5EF4-FFF2-40B4-BE49-F238E27FC236}">
                <a16:creationId xmlns:a16="http://schemas.microsoft.com/office/drawing/2014/main" id="{BCB04944-96CD-354B-EB08-04795DCBF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2296" y="3602434"/>
            <a:ext cx="92075" cy="857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85" name="Line 83">
            <a:extLst>
              <a:ext uri="{FF2B5EF4-FFF2-40B4-BE49-F238E27FC236}">
                <a16:creationId xmlns:a16="http://schemas.microsoft.com/office/drawing/2014/main" id="{1C5BA804-2B5B-EE02-97B3-032F6D8498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27108" y="4499372"/>
            <a:ext cx="41433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6" name="Oval 82">
            <a:extLst>
              <a:ext uri="{FF2B5EF4-FFF2-40B4-BE49-F238E27FC236}">
                <a16:creationId xmlns:a16="http://schemas.microsoft.com/office/drawing/2014/main" id="{7328BA30-7CB1-C64F-A475-0C5E432D1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6308" y="4483497"/>
            <a:ext cx="44450" cy="42862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87" name="Text Box 81">
            <a:extLst>
              <a:ext uri="{FF2B5EF4-FFF2-40B4-BE49-F238E27FC236}">
                <a16:creationId xmlns:a16="http://schemas.microsoft.com/office/drawing/2014/main" id="{88340FE6-1C53-66F0-A040-620537D1C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8221" y="4318397"/>
            <a:ext cx="314325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 b="1"/>
              <a:t>C</a:t>
            </a:r>
            <a:endParaRPr lang="en-US" altLang="zh-CN" b="1"/>
          </a:p>
        </p:txBody>
      </p:sp>
      <p:sp>
        <p:nvSpPr>
          <p:cNvPr id="88" name="Line 80">
            <a:extLst>
              <a:ext uri="{FF2B5EF4-FFF2-40B4-BE49-F238E27FC236}">
                <a16:creationId xmlns:a16="http://schemas.microsoft.com/office/drawing/2014/main" id="{E6319B55-0F9D-5DEC-4EB1-8E39956BE83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01708" y="3778647"/>
            <a:ext cx="1588" cy="2333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9" name="Line 79">
            <a:extLst>
              <a:ext uri="{FF2B5EF4-FFF2-40B4-BE49-F238E27FC236}">
                <a16:creationId xmlns:a16="http://schemas.microsoft.com/office/drawing/2014/main" id="{64948E68-3F55-E1DB-253D-A2A2F0B34A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9933" y="4005659"/>
            <a:ext cx="23177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" name="Line 78">
            <a:extLst>
              <a:ext uri="{FF2B5EF4-FFF2-40B4-BE49-F238E27FC236}">
                <a16:creationId xmlns:a16="http://schemas.microsoft.com/office/drawing/2014/main" id="{E29D9F59-3F49-C1BA-3276-72FC62A52766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9933" y="4015184"/>
            <a:ext cx="0" cy="2841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1" name="Line 77">
            <a:extLst>
              <a:ext uri="{FF2B5EF4-FFF2-40B4-BE49-F238E27FC236}">
                <a16:creationId xmlns:a16="http://schemas.microsoft.com/office/drawing/2014/main" id="{7C9BDF8F-AA3E-AC68-8F5B-F7854A8AE3B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9458" y="4288234"/>
            <a:ext cx="2301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" name="Line 76">
            <a:extLst>
              <a:ext uri="{FF2B5EF4-FFF2-40B4-BE49-F238E27FC236}">
                <a16:creationId xmlns:a16="http://schemas.microsoft.com/office/drawing/2014/main" id="{88B1D26E-15BC-2E1F-D7FF-02A35D23F39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3896" y="3997722"/>
            <a:ext cx="1587" cy="301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" name="Line 75">
            <a:extLst>
              <a:ext uri="{FF2B5EF4-FFF2-40B4-BE49-F238E27FC236}">
                <a16:creationId xmlns:a16="http://schemas.microsoft.com/office/drawing/2014/main" id="{2D738FCA-1EC3-2C94-1B32-C6656FA54E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42846" y="4151709"/>
            <a:ext cx="700087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4" name="Oval 74">
            <a:extLst>
              <a:ext uri="{FF2B5EF4-FFF2-40B4-BE49-F238E27FC236}">
                <a16:creationId xmlns:a16="http://schemas.microsoft.com/office/drawing/2014/main" id="{700A7D1E-23AA-EB36-AF84-E03E9A613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1821" y="4108847"/>
            <a:ext cx="92075" cy="857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95" name="Line 73">
            <a:extLst>
              <a:ext uri="{FF2B5EF4-FFF2-40B4-BE49-F238E27FC236}">
                <a16:creationId xmlns:a16="http://schemas.microsoft.com/office/drawing/2014/main" id="{487CC7E8-080D-531C-D85F-2648326FC3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7458" y="4716859"/>
            <a:ext cx="0" cy="3603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" name="Line 72">
            <a:extLst>
              <a:ext uri="{FF2B5EF4-FFF2-40B4-BE49-F238E27FC236}">
                <a16:creationId xmlns:a16="http://schemas.microsoft.com/office/drawing/2014/main" id="{BB19568C-1DB7-8ABD-979B-9DD3A88CFA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55683" y="5077222"/>
            <a:ext cx="2317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" name="Line 71">
            <a:extLst>
              <a:ext uri="{FF2B5EF4-FFF2-40B4-BE49-F238E27FC236}">
                <a16:creationId xmlns:a16="http://schemas.microsoft.com/office/drawing/2014/main" id="{878BA860-8832-493F-0C5F-B4C82036FFF8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5683" y="5086747"/>
            <a:ext cx="0" cy="2825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8" name="Line 70">
            <a:extLst>
              <a:ext uri="{FF2B5EF4-FFF2-40B4-BE49-F238E27FC236}">
                <a16:creationId xmlns:a16="http://schemas.microsoft.com/office/drawing/2014/main" id="{D73A58DB-B664-0551-0F5C-BC6C6BFDB2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5208" y="5366147"/>
            <a:ext cx="23018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9" name="Line 69">
            <a:extLst>
              <a:ext uri="{FF2B5EF4-FFF2-40B4-BE49-F238E27FC236}">
                <a16:creationId xmlns:a16="http://schemas.microsoft.com/office/drawing/2014/main" id="{572FC535-6BBA-528E-AEB8-91423ECC6606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7458" y="5375672"/>
            <a:ext cx="0" cy="3159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0" name="Line 68">
            <a:extLst>
              <a:ext uri="{FF2B5EF4-FFF2-40B4-BE49-F238E27FC236}">
                <a16:creationId xmlns:a16="http://schemas.microsoft.com/office/drawing/2014/main" id="{160634F3-15DF-93B0-9603-A9ECD1067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09646" y="5069284"/>
            <a:ext cx="1587" cy="3000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1" name="Line 67">
            <a:extLst>
              <a:ext uri="{FF2B5EF4-FFF2-40B4-BE49-F238E27FC236}">
                <a16:creationId xmlns:a16="http://schemas.microsoft.com/office/drawing/2014/main" id="{1A48B25C-89D6-E72E-5B6C-C8419240D9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73121" y="5223272"/>
            <a:ext cx="13652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" name="Line 66">
            <a:extLst>
              <a:ext uri="{FF2B5EF4-FFF2-40B4-BE49-F238E27FC236}">
                <a16:creationId xmlns:a16="http://schemas.microsoft.com/office/drawing/2014/main" id="{4029FA8E-1059-03A5-B6F4-065C9CA2773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5321" y="4710509"/>
            <a:ext cx="5905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" name="Line 65">
            <a:extLst>
              <a:ext uri="{FF2B5EF4-FFF2-40B4-BE49-F238E27FC236}">
                <a16:creationId xmlns:a16="http://schemas.microsoft.com/office/drawing/2014/main" id="{58C6D522-FE3D-D5BF-C014-CB7F03A25D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06471" y="4288234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" name="Line 64">
            <a:extLst>
              <a:ext uri="{FF2B5EF4-FFF2-40B4-BE49-F238E27FC236}">
                <a16:creationId xmlns:a16="http://schemas.microsoft.com/office/drawing/2014/main" id="{2F3FAAAB-2752-4D51-5B33-78CE3360008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62008" y="5226447"/>
            <a:ext cx="0" cy="7127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" name="Line 63">
            <a:extLst>
              <a:ext uri="{FF2B5EF4-FFF2-40B4-BE49-F238E27FC236}">
                <a16:creationId xmlns:a16="http://schemas.microsoft.com/office/drawing/2014/main" id="{076DF0F6-AC15-1016-1F50-BB9293DA01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96833" y="5939234"/>
            <a:ext cx="774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" name="Line 62">
            <a:extLst>
              <a:ext uri="{FF2B5EF4-FFF2-40B4-BE49-F238E27FC236}">
                <a16:creationId xmlns:a16="http://schemas.microsoft.com/office/drawing/2014/main" id="{00DF1488-7525-F598-7AFE-1FFCB10671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96833" y="3645297"/>
            <a:ext cx="1588" cy="2301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" name="Line 61">
            <a:extLst>
              <a:ext uri="{FF2B5EF4-FFF2-40B4-BE49-F238E27FC236}">
                <a16:creationId xmlns:a16="http://schemas.microsoft.com/office/drawing/2014/main" id="{123D9529-EFE1-1096-3631-D2C5C4A062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71458" y="4151709"/>
            <a:ext cx="1588" cy="10747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" name="Oval 60">
            <a:extLst>
              <a:ext uri="{FF2B5EF4-FFF2-40B4-BE49-F238E27FC236}">
                <a16:creationId xmlns:a16="http://schemas.microsoft.com/office/drawing/2014/main" id="{250D733A-D184-9B07-88B9-F4C91CC3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8121" y="4132659"/>
            <a:ext cx="46037" cy="42863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9" name="Oval 59">
            <a:extLst>
              <a:ext uri="{FF2B5EF4-FFF2-40B4-BE49-F238E27FC236}">
                <a16:creationId xmlns:a16="http://schemas.microsoft.com/office/drawing/2014/main" id="{ABF85705-8AD0-A3F6-5DE9-C3DCB39DD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958" y="3618309"/>
            <a:ext cx="46038" cy="41275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10" name="Text Box 58">
            <a:extLst>
              <a:ext uri="{FF2B5EF4-FFF2-40B4-BE49-F238E27FC236}">
                <a16:creationId xmlns:a16="http://schemas.microsoft.com/office/drawing/2014/main" id="{996B5B73-62EA-6111-5A0A-91C6383C6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2833" y="3548459"/>
            <a:ext cx="157163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 b="1"/>
              <a:t>A</a:t>
            </a:r>
            <a:endParaRPr lang="en-US" altLang="zh-CN" b="1"/>
          </a:p>
        </p:txBody>
      </p:sp>
      <p:sp>
        <p:nvSpPr>
          <p:cNvPr id="111" name="Text Box 57">
            <a:extLst>
              <a:ext uri="{FF2B5EF4-FFF2-40B4-BE49-F238E27FC236}">
                <a16:creationId xmlns:a16="http://schemas.microsoft.com/office/drawing/2014/main" id="{06E8E21E-F323-6EBF-844E-D72BA8AB7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0771" y="4069159"/>
            <a:ext cx="138112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 b="1"/>
              <a:t>B</a:t>
            </a:r>
            <a:endParaRPr lang="en-US" altLang="zh-CN" b="1"/>
          </a:p>
        </p:txBody>
      </p:sp>
      <p:sp>
        <p:nvSpPr>
          <p:cNvPr id="112" name="Line 56">
            <a:extLst>
              <a:ext uri="{FF2B5EF4-FFF2-40B4-BE49-F238E27FC236}">
                <a16:creationId xmlns:a16="http://schemas.microsoft.com/office/drawing/2014/main" id="{CA12B45B-5A03-1BF2-CF0F-88887C19F45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3858" y="3727847"/>
            <a:ext cx="339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3" name="Line 55">
            <a:extLst>
              <a:ext uri="{FF2B5EF4-FFF2-40B4-BE49-F238E27FC236}">
                <a16:creationId xmlns:a16="http://schemas.microsoft.com/office/drawing/2014/main" id="{D976AEA1-7BE4-85E1-122E-1AF379C0B7D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1658" y="4239022"/>
            <a:ext cx="0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4" name="Line 54">
            <a:extLst>
              <a:ext uri="{FF2B5EF4-FFF2-40B4-BE49-F238E27FC236}">
                <a16:creationId xmlns:a16="http://schemas.microsoft.com/office/drawing/2014/main" id="{073FBF4B-BFAD-E77E-2643-99C0B30170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39883" y="4772422"/>
            <a:ext cx="2317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5" name="Line 53">
            <a:extLst>
              <a:ext uri="{FF2B5EF4-FFF2-40B4-BE49-F238E27FC236}">
                <a16:creationId xmlns:a16="http://schemas.microsoft.com/office/drawing/2014/main" id="{7CFB14D2-C5B0-455D-E6B6-0B0C9A5195A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9883" y="4780359"/>
            <a:ext cx="1588" cy="2841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" name="Line 52">
            <a:extLst>
              <a:ext uri="{FF2B5EF4-FFF2-40B4-BE49-F238E27FC236}">
                <a16:creationId xmlns:a16="http://schemas.microsoft.com/office/drawing/2014/main" id="{EC16D518-2FE5-102B-19BE-5F9A86ED87B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50996" y="5061347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7" name="Line 51">
            <a:extLst>
              <a:ext uri="{FF2B5EF4-FFF2-40B4-BE49-F238E27FC236}">
                <a16:creationId xmlns:a16="http://schemas.microsoft.com/office/drawing/2014/main" id="{62C2E1E1-D15A-3C4C-AF5D-8714E2AE83A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1658" y="5069284"/>
            <a:ext cx="0" cy="3175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8" name="Line 50">
            <a:extLst>
              <a:ext uri="{FF2B5EF4-FFF2-40B4-BE49-F238E27FC236}">
                <a16:creationId xmlns:a16="http://schemas.microsoft.com/office/drawing/2014/main" id="{9D3BB8AA-1383-A993-EF3E-A92AF63A3F55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5433" y="4762897"/>
            <a:ext cx="0" cy="301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9" name="Line 49">
            <a:extLst>
              <a:ext uri="{FF2B5EF4-FFF2-40B4-BE49-F238E27FC236}">
                <a16:creationId xmlns:a16="http://schemas.microsoft.com/office/drawing/2014/main" id="{838095E9-23B6-F1B1-408E-1BAE05C0BD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84296" y="4918472"/>
            <a:ext cx="211137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0" name="Line 48">
            <a:extLst>
              <a:ext uri="{FF2B5EF4-FFF2-40B4-BE49-F238E27FC236}">
                <a16:creationId xmlns:a16="http://schemas.microsoft.com/office/drawing/2014/main" id="{C7FCF713-C4EA-BF72-A7BD-3A83068489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3721" y="3731022"/>
            <a:ext cx="0" cy="2333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1" name="Line 47">
            <a:extLst>
              <a:ext uri="{FF2B5EF4-FFF2-40B4-BE49-F238E27FC236}">
                <a16:creationId xmlns:a16="http://schemas.microsoft.com/office/drawing/2014/main" id="{EC7C37FB-804F-F3A6-BEDC-8DDEF27591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30358" y="3958034"/>
            <a:ext cx="2317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" name="Line 46">
            <a:extLst>
              <a:ext uri="{FF2B5EF4-FFF2-40B4-BE49-F238E27FC236}">
                <a16:creationId xmlns:a16="http://schemas.microsoft.com/office/drawing/2014/main" id="{55CDF9A8-DD46-BB4F-8999-CF2BE4158D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0358" y="3965972"/>
            <a:ext cx="0" cy="2841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" name="Line 45">
            <a:extLst>
              <a:ext uri="{FF2B5EF4-FFF2-40B4-BE49-F238E27FC236}">
                <a16:creationId xmlns:a16="http://schemas.microsoft.com/office/drawing/2014/main" id="{5006AB29-9CF6-9BA5-BE07-F47D2822887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9883" y="4246959"/>
            <a:ext cx="2301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4" name="Line 44">
            <a:extLst>
              <a:ext uri="{FF2B5EF4-FFF2-40B4-BE49-F238E27FC236}">
                <a16:creationId xmlns:a16="http://schemas.microsoft.com/office/drawing/2014/main" id="{E59CD9F0-0AA3-AFB9-F1CF-F09769B5A500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4321" y="3950097"/>
            <a:ext cx="1587" cy="3000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5" name="Line 43">
            <a:extLst>
              <a:ext uri="{FF2B5EF4-FFF2-40B4-BE49-F238E27FC236}">
                <a16:creationId xmlns:a16="http://schemas.microsoft.com/office/drawing/2014/main" id="{F47A6171-CD7A-1AE2-7248-1888802410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92233" y="4104084"/>
            <a:ext cx="1111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" name="Oval 42">
            <a:extLst>
              <a:ext uri="{FF2B5EF4-FFF2-40B4-BE49-F238E27FC236}">
                <a16:creationId xmlns:a16="http://schemas.microsoft.com/office/drawing/2014/main" id="{DB7E97DC-5091-28D5-ADD3-273D6DD95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246" y="4061222"/>
            <a:ext cx="92075" cy="857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7" name="Line 41">
            <a:extLst>
              <a:ext uri="{FF2B5EF4-FFF2-40B4-BE49-F238E27FC236}">
                <a16:creationId xmlns:a16="http://schemas.microsoft.com/office/drawing/2014/main" id="{A2FE3F70-4C94-CF39-F990-27DC23BFE4B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92233" y="4102497"/>
            <a:ext cx="1588" cy="8159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" name="Line 40">
            <a:extLst>
              <a:ext uri="{FF2B5EF4-FFF2-40B4-BE49-F238E27FC236}">
                <a16:creationId xmlns:a16="http://schemas.microsoft.com/office/drawing/2014/main" id="{B318983C-395D-1276-577A-756AE4A0EB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63721" y="4507309"/>
            <a:ext cx="220662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" name="Oval 39">
            <a:extLst>
              <a:ext uri="{FF2B5EF4-FFF2-40B4-BE49-F238E27FC236}">
                <a16:creationId xmlns:a16="http://schemas.microsoft.com/office/drawing/2014/main" id="{40097D57-9116-2DA6-27F0-1CB74EBB0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1021" y="4488259"/>
            <a:ext cx="44450" cy="41275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30" name="Text Box 38">
            <a:extLst>
              <a:ext uri="{FF2B5EF4-FFF2-40B4-BE49-F238E27FC236}">
                <a16:creationId xmlns:a16="http://schemas.microsoft.com/office/drawing/2014/main" id="{79400D99-A2D9-1FA7-4D91-28D364D39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608" y="4421584"/>
            <a:ext cx="16033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 b="1"/>
              <a:t>D</a:t>
            </a:r>
            <a:endParaRPr lang="en-US" altLang="zh-CN" b="1"/>
          </a:p>
        </p:txBody>
      </p:sp>
      <p:sp>
        <p:nvSpPr>
          <p:cNvPr id="131" name="Oval 37">
            <a:extLst>
              <a:ext uri="{FF2B5EF4-FFF2-40B4-BE49-F238E27FC236}">
                <a16:creationId xmlns:a16="http://schemas.microsoft.com/office/drawing/2014/main" id="{C6E87F51-52A5-7434-5EA1-C26AE3C3F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1596" y="4478734"/>
            <a:ext cx="46037" cy="42863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32" name="Line 36">
            <a:extLst>
              <a:ext uri="{FF2B5EF4-FFF2-40B4-BE49-F238E27FC236}">
                <a16:creationId xmlns:a16="http://schemas.microsoft.com/office/drawing/2014/main" id="{78AE2C96-E03A-0556-4AFC-45FDD21E17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81021" y="5697934"/>
            <a:ext cx="230187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" name="Line 35">
            <a:extLst>
              <a:ext uri="{FF2B5EF4-FFF2-40B4-BE49-F238E27FC236}">
                <a16:creationId xmlns:a16="http://schemas.microsoft.com/office/drawing/2014/main" id="{4EC9FD19-6D01-93A0-DE00-D62E0FB302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08008" y="5743972"/>
            <a:ext cx="1762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4" name="Line 34">
            <a:extLst>
              <a:ext uri="{FF2B5EF4-FFF2-40B4-BE49-F238E27FC236}">
                <a16:creationId xmlns:a16="http://schemas.microsoft.com/office/drawing/2014/main" id="{660DA007-9564-0239-0949-0F2A870CC6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36583" y="5785247"/>
            <a:ext cx="1127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5" name="Line 32">
            <a:extLst>
              <a:ext uri="{FF2B5EF4-FFF2-40B4-BE49-F238E27FC236}">
                <a16:creationId xmlns:a16="http://schemas.microsoft.com/office/drawing/2014/main" id="{29EDB276-24F6-E079-05D7-43FC1F11B5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69983" y="5699522"/>
            <a:ext cx="2317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6" name="Line 31">
            <a:extLst>
              <a:ext uri="{FF2B5EF4-FFF2-40B4-BE49-F238E27FC236}">
                <a16:creationId xmlns:a16="http://schemas.microsoft.com/office/drawing/2014/main" id="{3416E151-A55A-D212-0C44-E9A8F08F89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98558" y="5743972"/>
            <a:ext cx="174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7" name="Line 30">
            <a:extLst>
              <a:ext uri="{FF2B5EF4-FFF2-40B4-BE49-F238E27FC236}">
                <a16:creationId xmlns:a16="http://schemas.microsoft.com/office/drawing/2014/main" id="{C5439CBF-2100-D9F0-5C62-9B4985FAD0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25546" y="5785247"/>
            <a:ext cx="114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" name="Line 28">
            <a:extLst>
              <a:ext uri="{FF2B5EF4-FFF2-40B4-BE49-F238E27FC236}">
                <a16:creationId xmlns:a16="http://schemas.microsoft.com/office/drawing/2014/main" id="{81E29680-D996-4467-8A40-734A773452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7358" y="5386784"/>
            <a:ext cx="2301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9" name="Line 27">
            <a:extLst>
              <a:ext uri="{FF2B5EF4-FFF2-40B4-BE49-F238E27FC236}">
                <a16:creationId xmlns:a16="http://schemas.microsoft.com/office/drawing/2014/main" id="{88639048-AF78-77CF-D891-2EF3F83F4A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85933" y="5431234"/>
            <a:ext cx="174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" name="Line 26">
            <a:extLst>
              <a:ext uri="{FF2B5EF4-FFF2-40B4-BE49-F238E27FC236}">
                <a16:creationId xmlns:a16="http://schemas.microsoft.com/office/drawing/2014/main" id="{6438563C-D3F3-AEF7-00DC-89CDA58625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12921" y="5472509"/>
            <a:ext cx="114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1" name="矩形 1">
            <a:extLst>
              <a:ext uri="{FF2B5EF4-FFF2-40B4-BE49-F238E27FC236}">
                <a16:creationId xmlns:a16="http://schemas.microsoft.com/office/drawing/2014/main" id="{BBFD4E30-F8C9-FAED-EE8A-E79E3CDD6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6796" y="3230959"/>
            <a:ext cx="1550987" cy="2844800"/>
          </a:xfrm>
          <a:prstGeom prst="rect">
            <a:avLst/>
          </a:prstGeom>
          <a:noFill/>
          <a:ln w="19050" algn="ctr">
            <a:solidFill>
              <a:srgbClr val="C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543573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4" y="1522176"/>
            <a:ext cx="10695129" cy="4656343"/>
            <a:chOff x="1887176" y="1780605"/>
            <a:chExt cx="1504326" cy="67814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56810" y="1890118"/>
              <a:ext cx="1434692" cy="568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ANSI/IEEE Std 91-1984</a:t>
              </a:r>
            </a:p>
            <a:p>
              <a:pPr marL="742950" lvl="2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IEEE Standard Graphic Symbols for Logic Functions</a:t>
              </a:r>
            </a:p>
            <a:p>
              <a:pPr marL="742950" lvl="2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形状特征型符号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IEC 60617-12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International Electrotechnical Commission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，国际电工委员会，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Graphical Symbols for Diagrams-Part 12: Binary Logic Elements </a:t>
              </a:r>
            </a:p>
            <a:p>
              <a:pPr marL="742950" lvl="2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矩形</a:t>
              </a:r>
              <a:r>
                <a:rPr lang="zh-CN" altLang="en-US" sz="2400" dirty="0">
                  <a:solidFill>
                    <a:srgbClr val="B88F4D"/>
                  </a:solidFill>
                </a:rPr>
                <a:t>国标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符号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329007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或门符号表示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晶体管和门电路</a:t>
            </a:r>
          </a:p>
        </p:txBody>
      </p:sp>
      <p:pic>
        <p:nvPicPr>
          <p:cNvPr id="1026" name="Picture 2" descr="OR gate - Wikipedia">
            <a:extLst>
              <a:ext uri="{FF2B5EF4-FFF2-40B4-BE49-F238E27FC236}">
                <a16:creationId xmlns:a16="http://schemas.microsoft.com/office/drawing/2014/main" id="{C51CF1F0-879E-5CCD-A4E0-A95169AA3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855" y="3429000"/>
            <a:ext cx="2572402" cy="107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ic gate - Wikiwand">
            <a:extLst>
              <a:ext uri="{FF2B5EF4-FFF2-40B4-BE49-F238E27FC236}">
                <a16:creationId xmlns:a16="http://schemas.microsoft.com/office/drawing/2014/main" id="{445F9B0C-C71B-73FE-7066-78BB5CEA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855" y="5656541"/>
            <a:ext cx="2574386" cy="107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2210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7"/>
            <a:ext cx="11098139" cy="2206115"/>
            <a:chOff x="1887176" y="1780605"/>
            <a:chExt cx="2671982" cy="9649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3180"/>
              <a:ext cx="2643362" cy="622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二进制逻辑运算与算术运算的区别</a:t>
              </a:r>
            </a:p>
            <a:p>
              <a:pPr marL="800100" lvl="1" indent="-34290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二进制逻辑运算为按位运算，按位进行</a:t>
              </a:r>
            </a:p>
            <a:p>
              <a:pPr marL="800100" lvl="1" indent="-34290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算术运算，如加法，位与位之间有进位关系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081862" cy="580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计算机采用二进制表示数值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二进制逻辑运算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8020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4" y="1522175"/>
            <a:ext cx="10695129" cy="1332362"/>
            <a:chOff x="1887176" y="1780605"/>
            <a:chExt cx="1504326" cy="19404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56810" y="1890118"/>
              <a:ext cx="1434692" cy="84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顶部并联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底部串联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77491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非与门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晶体管和门电路</a:t>
            </a:r>
          </a:p>
        </p:txBody>
      </p:sp>
      <p:sp>
        <p:nvSpPr>
          <p:cNvPr id="7" name="AutoShape 168">
            <a:extLst>
              <a:ext uri="{FF2B5EF4-FFF2-40B4-BE49-F238E27FC236}">
                <a16:creationId xmlns:a16="http://schemas.microsoft.com/office/drawing/2014/main" id="{49D51D86-1730-55F6-0456-A8FAB22A297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282096" y="3104169"/>
            <a:ext cx="2782887" cy="330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2" name="Line 166">
            <a:extLst>
              <a:ext uri="{FF2B5EF4-FFF2-40B4-BE49-F238E27FC236}">
                <a16:creationId xmlns:a16="http://schemas.microsoft.com/office/drawing/2014/main" id="{0C2EAF17-64F1-3E73-64ED-838105C417A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2846" y="3439132"/>
            <a:ext cx="3524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" name="Line 165">
            <a:extLst>
              <a:ext uri="{FF2B5EF4-FFF2-40B4-BE49-F238E27FC236}">
                <a16:creationId xmlns:a16="http://schemas.microsoft.com/office/drawing/2014/main" id="{DE3F7FE3-BA01-F02F-EE02-8118228D0E9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7471" y="3434369"/>
            <a:ext cx="0" cy="4095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4" name="Line 164">
            <a:extLst>
              <a:ext uri="{FF2B5EF4-FFF2-40B4-BE49-F238E27FC236}">
                <a16:creationId xmlns:a16="http://schemas.microsoft.com/office/drawing/2014/main" id="{095976A5-5468-73A3-84CA-BF2AEB6521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37758" y="3843944"/>
            <a:ext cx="239713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5" name="Line 163">
            <a:extLst>
              <a:ext uri="{FF2B5EF4-FFF2-40B4-BE49-F238E27FC236}">
                <a16:creationId xmlns:a16="http://schemas.microsoft.com/office/drawing/2014/main" id="{D872F57C-459E-EB26-4F8C-12F0873EC0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7758" y="3853469"/>
            <a:ext cx="1588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6" name="Line 162">
            <a:extLst>
              <a:ext uri="{FF2B5EF4-FFF2-40B4-BE49-F238E27FC236}">
                <a16:creationId xmlns:a16="http://schemas.microsoft.com/office/drawing/2014/main" id="{916D1E8F-4A94-923E-68E2-DC6CA5A0CC2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8871" y="4164619"/>
            <a:ext cx="2365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" name="Line 161">
            <a:extLst>
              <a:ext uri="{FF2B5EF4-FFF2-40B4-BE49-F238E27FC236}">
                <a16:creationId xmlns:a16="http://schemas.microsoft.com/office/drawing/2014/main" id="{6A709102-747C-F2AC-24BE-13585426BE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7471" y="4174144"/>
            <a:ext cx="0" cy="352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" name="Line 160">
            <a:extLst>
              <a:ext uri="{FF2B5EF4-FFF2-40B4-BE49-F238E27FC236}">
                <a16:creationId xmlns:a16="http://schemas.microsoft.com/office/drawing/2014/main" id="{272EE730-944D-E84D-552F-19E74042879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1721" y="3834419"/>
            <a:ext cx="0" cy="333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9" name="Line 159">
            <a:extLst>
              <a:ext uri="{FF2B5EF4-FFF2-40B4-BE49-F238E27FC236}">
                <a16:creationId xmlns:a16="http://schemas.microsoft.com/office/drawing/2014/main" id="{9481399F-9ECD-6E37-5D3E-52165A73DA5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98158" y="4528157"/>
            <a:ext cx="0" cy="258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0" name="Line 157">
            <a:extLst>
              <a:ext uri="{FF2B5EF4-FFF2-40B4-BE49-F238E27FC236}">
                <a16:creationId xmlns:a16="http://schemas.microsoft.com/office/drawing/2014/main" id="{30CFD102-9F9A-8420-017A-7E57575F17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56858" y="4780569"/>
            <a:ext cx="2397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1" name="Line 156">
            <a:extLst>
              <a:ext uri="{FF2B5EF4-FFF2-40B4-BE49-F238E27FC236}">
                <a16:creationId xmlns:a16="http://schemas.microsoft.com/office/drawing/2014/main" id="{181D2B05-6075-1DBB-B35D-9B206B0279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56858" y="4790094"/>
            <a:ext cx="1588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2" name="Line 155">
            <a:extLst>
              <a:ext uri="{FF2B5EF4-FFF2-40B4-BE49-F238E27FC236}">
                <a16:creationId xmlns:a16="http://schemas.microsoft.com/office/drawing/2014/main" id="{10C6E2AA-AC6A-A0B9-656A-59C242F3E2C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7971" y="5091719"/>
            <a:ext cx="23812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" name="Line 154">
            <a:extLst>
              <a:ext uri="{FF2B5EF4-FFF2-40B4-BE49-F238E27FC236}">
                <a16:creationId xmlns:a16="http://schemas.microsoft.com/office/drawing/2014/main" id="{9A13D4B3-DBB4-942F-8CBB-DA20EA22E8F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0821" y="4771044"/>
            <a:ext cx="0" cy="333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A47E2C1-A2A4-ACA2-60D2-32E6B8154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9646" y="3963007"/>
            <a:ext cx="95250" cy="9525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155" name="Oval 152">
            <a:extLst>
              <a:ext uri="{FF2B5EF4-FFF2-40B4-BE49-F238E27FC236}">
                <a16:creationId xmlns:a16="http://schemas.microsoft.com/office/drawing/2014/main" id="{EC8AC287-85AE-F35F-E303-ABAFDA871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108" y="4624994"/>
            <a:ext cx="47625" cy="47625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156" name="Text Box 151">
            <a:extLst>
              <a:ext uri="{FF2B5EF4-FFF2-40B4-BE49-F238E27FC236}">
                <a16:creationId xmlns:a16="http://schemas.microsoft.com/office/drawing/2014/main" id="{CE237A1F-AE83-17FC-2491-CD6C1DB6B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1133" y="4586894"/>
            <a:ext cx="3238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</a:rPr>
              <a:t>C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57" name="Line 150">
            <a:extLst>
              <a:ext uri="{FF2B5EF4-FFF2-40B4-BE49-F238E27FC236}">
                <a16:creationId xmlns:a16="http://schemas.microsoft.com/office/drawing/2014/main" id="{00BD427C-0A7B-568B-2D2F-01AE8709B6B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7683" y="5090132"/>
            <a:ext cx="0" cy="258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8" name="Line 149">
            <a:extLst>
              <a:ext uri="{FF2B5EF4-FFF2-40B4-BE49-F238E27FC236}">
                <a16:creationId xmlns:a16="http://schemas.microsoft.com/office/drawing/2014/main" id="{C1EAE7EC-D69A-18F1-01B6-A1AC45535D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66383" y="5342544"/>
            <a:ext cx="2397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9" name="Line 148">
            <a:extLst>
              <a:ext uri="{FF2B5EF4-FFF2-40B4-BE49-F238E27FC236}">
                <a16:creationId xmlns:a16="http://schemas.microsoft.com/office/drawing/2014/main" id="{B161DEDD-6003-645D-5749-D38BEF9DE5A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6383" y="5352069"/>
            <a:ext cx="1588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0" name="Line 147">
            <a:extLst>
              <a:ext uri="{FF2B5EF4-FFF2-40B4-BE49-F238E27FC236}">
                <a16:creationId xmlns:a16="http://schemas.microsoft.com/office/drawing/2014/main" id="{7DB7AAA9-EBCE-04F9-5D1F-26B9B5A410F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7496" y="5653694"/>
            <a:ext cx="23812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1" name="Line 146">
            <a:extLst>
              <a:ext uri="{FF2B5EF4-FFF2-40B4-BE49-F238E27FC236}">
                <a16:creationId xmlns:a16="http://schemas.microsoft.com/office/drawing/2014/main" id="{AD21B203-C141-E8A3-22A2-35879581AF4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0346" y="5333019"/>
            <a:ext cx="0" cy="333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2" name="Line 145">
            <a:extLst>
              <a:ext uri="{FF2B5EF4-FFF2-40B4-BE49-F238E27FC236}">
                <a16:creationId xmlns:a16="http://schemas.microsoft.com/office/drawing/2014/main" id="{A6F8B8C4-8EFB-A270-3F41-F913142ECC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26608" y="5504469"/>
            <a:ext cx="684213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" name="Oval 144">
            <a:extLst>
              <a:ext uri="{FF2B5EF4-FFF2-40B4-BE49-F238E27FC236}">
                <a16:creationId xmlns:a16="http://schemas.microsoft.com/office/drawing/2014/main" id="{4A8F148E-E778-EB45-71D2-FC393EA2B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5308" y="3961419"/>
            <a:ext cx="95250" cy="9525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164" name="Line 143">
            <a:extLst>
              <a:ext uri="{FF2B5EF4-FFF2-40B4-BE49-F238E27FC236}">
                <a16:creationId xmlns:a16="http://schemas.microsoft.com/office/drawing/2014/main" id="{11C82BA2-0E68-F170-30A4-6C5D7D87B62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4721" y="3443894"/>
            <a:ext cx="0" cy="400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5" name="Line 142">
            <a:extLst>
              <a:ext uri="{FF2B5EF4-FFF2-40B4-BE49-F238E27FC236}">
                <a16:creationId xmlns:a16="http://schemas.microsoft.com/office/drawing/2014/main" id="{7ED41E1A-896C-5512-B71A-162EBBA31C4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95008" y="3843944"/>
            <a:ext cx="239713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6" name="Line 141">
            <a:extLst>
              <a:ext uri="{FF2B5EF4-FFF2-40B4-BE49-F238E27FC236}">
                <a16:creationId xmlns:a16="http://schemas.microsoft.com/office/drawing/2014/main" id="{1AB2E3B7-C75F-7813-F640-FD4457591F3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5008" y="3853469"/>
            <a:ext cx="1588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7" name="Line 140">
            <a:extLst>
              <a:ext uri="{FF2B5EF4-FFF2-40B4-BE49-F238E27FC236}">
                <a16:creationId xmlns:a16="http://schemas.microsoft.com/office/drawing/2014/main" id="{AB820DD6-FF19-1302-FBD6-A917D4C127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6121" y="4164619"/>
            <a:ext cx="2365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8" name="Line 139">
            <a:extLst>
              <a:ext uri="{FF2B5EF4-FFF2-40B4-BE49-F238E27FC236}">
                <a16:creationId xmlns:a16="http://schemas.microsoft.com/office/drawing/2014/main" id="{6ED05F0D-46DC-84A2-80A9-A73503927E0D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4721" y="4174144"/>
            <a:ext cx="0" cy="352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9" name="Line 138">
            <a:extLst>
              <a:ext uri="{FF2B5EF4-FFF2-40B4-BE49-F238E27FC236}">
                <a16:creationId xmlns:a16="http://schemas.microsoft.com/office/drawing/2014/main" id="{FD240CEC-E4C6-0EBC-9C31-9A3521DAB31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971" y="3834419"/>
            <a:ext cx="0" cy="333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0" name="Line 137">
            <a:extLst>
              <a:ext uri="{FF2B5EF4-FFF2-40B4-BE49-F238E27FC236}">
                <a16:creationId xmlns:a16="http://schemas.microsoft.com/office/drawing/2014/main" id="{822B0CED-C7B7-460E-A53C-BA8F5E096D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5883" y="4523394"/>
            <a:ext cx="8572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1" name="Line 136">
            <a:extLst>
              <a:ext uri="{FF2B5EF4-FFF2-40B4-BE49-F238E27FC236}">
                <a16:creationId xmlns:a16="http://schemas.microsoft.com/office/drawing/2014/main" id="{4D3F4836-2EEA-5BBA-ED66-8345773708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04508" y="5656869"/>
            <a:ext cx="0" cy="428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2" name="Line 135">
            <a:extLst>
              <a:ext uri="{FF2B5EF4-FFF2-40B4-BE49-F238E27FC236}">
                <a16:creationId xmlns:a16="http://schemas.microsoft.com/office/drawing/2014/main" id="{B10E7BEC-6914-26E3-EF4D-1269354F73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13908" y="3313719"/>
            <a:ext cx="1588" cy="21812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3" name="Line 134">
            <a:extLst>
              <a:ext uri="{FF2B5EF4-FFF2-40B4-BE49-F238E27FC236}">
                <a16:creationId xmlns:a16="http://schemas.microsoft.com/office/drawing/2014/main" id="{ED22F094-660A-A8D6-8D31-26CD499D03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09158" y="3999519"/>
            <a:ext cx="1588" cy="933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" name="Oval 133">
            <a:extLst>
              <a:ext uri="{FF2B5EF4-FFF2-40B4-BE49-F238E27FC236}">
                <a16:creationId xmlns:a16="http://schemas.microsoft.com/office/drawing/2014/main" id="{73E36EE3-3045-DEF3-88F3-7F6587B9B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3758" y="3986819"/>
            <a:ext cx="47625" cy="47625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175" name="Oval 132">
            <a:extLst>
              <a:ext uri="{FF2B5EF4-FFF2-40B4-BE49-F238E27FC236}">
                <a16:creationId xmlns:a16="http://schemas.microsoft.com/office/drawing/2014/main" id="{DE38456D-45EE-4814-BEFF-762D30ED7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858" y="4385282"/>
            <a:ext cx="46038" cy="47625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176" name="Text Box 131">
            <a:extLst>
              <a:ext uri="{FF2B5EF4-FFF2-40B4-BE49-F238E27FC236}">
                <a16:creationId xmlns:a16="http://schemas.microsoft.com/office/drawing/2014/main" id="{202EF372-22AA-DF94-2B18-6B9D3ACD3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6558" y="3907444"/>
            <a:ext cx="1619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</a:rPr>
              <a:t>A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77" name="Text Box 130">
            <a:extLst>
              <a:ext uri="{FF2B5EF4-FFF2-40B4-BE49-F238E27FC236}">
                <a16:creationId xmlns:a16="http://schemas.microsoft.com/office/drawing/2014/main" id="{0F54808E-BC36-9600-A59E-8410797A0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6558" y="4297969"/>
            <a:ext cx="141288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</a:rPr>
              <a:t>B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78" name="Line 109">
            <a:extLst>
              <a:ext uri="{FF2B5EF4-FFF2-40B4-BE49-F238E27FC236}">
                <a16:creationId xmlns:a16="http://schemas.microsoft.com/office/drawing/2014/main" id="{2D39350C-564E-FF57-D572-AAEF59B415F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0096" y="3448657"/>
            <a:ext cx="3524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9" name="Line 108">
            <a:extLst>
              <a:ext uri="{FF2B5EF4-FFF2-40B4-BE49-F238E27FC236}">
                <a16:creationId xmlns:a16="http://schemas.microsoft.com/office/drawing/2014/main" id="{53405723-7490-E8C0-D9BF-8AE0BB4C65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90208" y="4005869"/>
            <a:ext cx="1698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0" name="Line 107">
            <a:extLst>
              <a:ext uri="{FF2B5EF4-FFF2-40B4-BE49-F238E27FC236}">
                <a16:creationId xmlns:a16="http://schemas.microsoft.com/office/drawing/2014/main" id="{E94EC3E3-8EBC-8AA5-6A9E-3453611E37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0208" y="3320069"/>
            <a:ext cx="0" cy="676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1" name="Line 106">
            <a:extLst>
              <a:ext uri="{FF2B5EF4-FFF2-40B4-BE49-F238E27FC236}">
                <a16:creationId xmlns:a16="http://schemas.microsoft.com/office/drawing/2014/main" id="{05E603EF-F580-7AC5-E82A-88E196FB0F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23433" y="3320069"/>
            <a:ext cx="8667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2" name="Line 105">
            <a:extLst>
              <a:ext uri="{FF2B5EF4-FFF2-40B4-BE49-F238E27FC236}">
                <a16:creationId xmlns:a16="http://schemas.microsoft.com/office/drawing/2014/main" id="{0346484C-6682-2162-3695-F5028B45E3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66258" y="4005869"/>
            <a:ext cx="4381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3" name="Line 104">
            <a:extLst>
              <a:ext uri="{FF2B5EF4-FFF2-40B4-BE49-F238E27FC236}">
                <a16:creationId xmlns:a16="http://schemas.microsoft.com/office/drawing/2014/main" id="{5B66B28B-F710-38B9-75BF-D790F325E3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85308" y="4405919"/>
            <a:ext cx="2190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" name="Line 103">
            <a:extLst>
              <a:ext uri="{FF2B5EF4-FFF2-40B4-BE49-F238E27FC236}">
                <a16:creationId xmlns:a16="http://schemas.microsoft.com/office/drawing/2014/main" id="{C2D8546B-83BA-034E-CF31-4A0AD55B86A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8683" y="4939319"/>
            <a:ext cx="59055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5" name="Line 102">
            <a:extLst>
              <a:ext uri="{FF2B5EF4-FFF2-40B4-BE49-F238E27FC236}">
                <a16:creationId xmlns:a16="http://schemas.microsoft.com/office/drawing/2014/main" id="{C3BCF06D-DF24-B785-D9CB-6739A71D037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94983" y="4663094"/>
            <a:ext cx="884238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6" name="Line 18">
            <a:extLst>
              <a:ext uri="{FF2B5EF4-FFF2-40B4-BE49-F238E27FC236}">
                <a16:creationId xmlns:a16="http://schemas.microsoft.com/office/drawing/2014/main" id="{5DF96F4A-D517-3E4E-4F2F-FE3FE9FD7B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85446" y="6075969"/>
            <a:ext cx="236537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1050"/>
          </a:p>
        </p:txBody>
      </p:sp>
      <p:sp>
        <p:nvSpPr>
          <p:cNvPr id="187" name="Line 17">
            <a:extLst>
              <a:ext uri="{FF2B5EF4-FFF2-40B4-BE49-F238E27FC236}">
                <a16:creationId xmlns:a16="http://schemas.microsoft.com/office/drawing/2014/main" id="{71DED08D-3454-70B7-F61D-2D09F5B962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14021" y="6144232"/>
            <a:ext cx="179387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1050"/>
          </a:p>
        </p:txBody>
      </p:sp>
      <p:sp>
        <p:nvSpPr>
          <p:cNvPr id="188" name="Line 16">
            <a:extLst>
              <a:ext uri="{FF2B5EF4-FFF2-40B4-BE49-F238E27FC236}">
                <a16:creationId xmlns:a16="http://schemas.microsoft.com/office/drawing/2014/main" id="{A4463C5D-AFA8-06B4-F46B-B43AF489C2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42596" y="6207732"/>
            <a:ext cx="115887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1050"/>
          </a:p>
        </p:txBody>
      </p:sp>
      <p:graphicFrame>
        <p:nvGraphicFramePr>
          <p:cNvPr id="189" name="对象 1">
            <a:extLst>
              <a:ext uri="{FF2B5EF4-FFF2-40B4-BE49-F238E27FC236}">
                <a16:creationId xmlns:a16="http://schemas.microsoft.com/office/drawing/2014/main" id="{15FC51A8-0949-9F27-0151-329DA8EFD9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757963"/>
              </p:ext>
            </p:extLst>
          </p:nvPr>
        </p:nvGraphicFramePr>
        <p:xfrm>
          <a:off x="6346095" y="3429000"/>
          <a:ext cx="2210225" cy="2394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Document" r:id="rId6" imgW="2342388" imgH="2533946" progId="Word.Document.8">
                  <p:embed/>
                </p:oleObj>
              </mc:Choice>
              <mc:Fallback>
                <p:oleObj name="Document" r:id="rId6" imgW="2342388" imgH="2533946" progId="Word.Document.8">
                  <p:embed/>
                  <p:pic>
                    <p:nvPicPr>
                      <p:cNvPr id="64564" name="对象 1">
                        <a:extLst>
                          <a:ext uri="{FF2B5EF4-FFF2-40B4-BE49-F238E27FC236}">
                            <a16:creationId xmlns:a16="http://schemas.microsoft.com/office/drawing/2014/main" id="{5CF94081-C0F2-5E3A-A37F-CAC1D53F39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6095" y="3429000"/>
                        <a:ext cx="2210225" cy="2394557"/>
                      </a:xfrm>
                      <a:prstGeom prst="rect">
                        <a:avLst/>
                      </a:prstGeom>
                      <a:solidFill>
                        <a:srgbClr val="EBDFDB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78446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4" y="1522175"/>
            <a:ext cx="10695129" cy="1332362"/>
            <a:chOff x="1887176" y="1780605"/>
            <a:chExt cx="1504326" cy="19404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56810" y="1890118"/>
              <a:ext cx="1434692" cy="84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在</a:t>
              </a:r>
              <a:r>
                <a:rPr lang="zh-CN" altLang="en-US" sz="2400" dirty="0">
                  <a:solidFill>
                    <a:srgbClr val="B88F4D"/>
                  </a:solidFill>
                </a:rPr>
                <a:t>非与门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后增加一个</a:t>
              </a:r>
              <a:r>
                <a:rPr lang="zh-CN" altLang="en-US" sz="2400" dirty="0">
                  <a:solidFill>
                    <a:srgbClr val="B88F4D"/>
                  </a:solidFill>
                </a:rPr>
                <a:t>反相器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26985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与门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晶体管和门电路</a:t>
            </a:r>
          </a:p>
        </p:txBody>
      </p:sp>
      <p:graphicFrame>
        <p:nvGraphicFramePr>
          <p:cNvPr id="7" name="Object 1024">
            <a:extLst>
              <a:ext uri="{FF2B5EF4-FFF2-40B4-BE49-F238E27FC236}">
                <a16:creationId xmlns:a16="http://schemas.microsoft.com/office/drawing/2014/main" id="{02852494-6E11-829E-3599-5E4B8AF228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0421342"/>
              </p:ext>
            </p:extLst>
          </p:nvPr>
        </p:nvGraphicFramePr>
        <p:xfrm>
          <a:off x="6837607" y="2995824"/>
          <a:ext cx="2432304" cy="2642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Document" r:id="rId6" imgW="2342388" imgH="2537185" progId="Word.Document.8">
                  <p:embed/>
                </p:oleObj>
              </mc:Choice>
              <mc:Fallback>
                <p:oleObj name="Document" r:id="rId6" imgW="2342388" imgH="2537185" progId="Word.Document.8">
                  <p:embed/>
                  <p:pic>
                    <p:nvPicPr>
                      <p:cNvPr id="65540" name="Object 1024">
                        <a:extLst>
                          <a:ext uri="{FF2B5EF4-FFF2-40B4-BE49-F238E27FC236}">
                            <a16:creationId xmlns:a16="http://schemas.microsoft.com/office/drawing/2014/main" id="{5702227C-C985-60DC-82E0-81C65EE258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7607" y="2995824"/>
                        <a:ext cx="2432304" cy="2642976"/>
                      </a:xfrm>
                      <a:prstGeom prst="rect">
                        <a:avLst/>
                      </a:prstGeom>
                      <a:solidFill>
                        <a:srgbClr val="EBDFDB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2" name="图片 1">
            <a:extLst>
              <a:ext uri="{FF2B5EF4-FFF2-40B4-BE49-F238E27FC236}">
                <a16:creationId xmlns:a16="http://schemas.microsoft.com/office/drawing/2014/main" id="{33A78EE7-EDC7-730E-68F0-5573D02A85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1" r="36649"/>
          <a:stretch>
            <a:fillRect/>
          </a:stretch>
        </p:blipFill>
        <p:spPr bwMode="auto">
          <a:xfrm>
            <a:off x="2084632" y="2854537"/>
            <a:ext cx="3760787" cy="366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777850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4" y="1522176"/>
            <a:ext cx="10695129" cy="4656343"/>
            <a:chOff x="1887176" y="1780605"/>
            <a:chExt cx="1504326" cy="67814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56810" y="1890118"/>
              <a:ext cx="1434692" cy="568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ANSI/IEEE Std 91-1984</a:t>
              </a:r>
            </a:p>
            <a:p>
              <a:pPr marL="742950" lvl="2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IEEE Standard Graphic Symbols for Logic Functions</a:t>
              </a:r>
            </a:p>
            <a:p>
              <a:pPr marL="742950" lvl="2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形状特征型符号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IEC 60617-12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International Electrotechnical Commission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，国际电工委员会，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Graphical Symbols for Diagrams-Part 12: Binary Logic Elements </a:t>
              </a:r>
            </a:p>
            <a:p>
              <a:pPr marL="742950" lvl="2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矩形</a:t>
              </a:r>
              <a:r>
                <a:rPr lang="zh-CN" altLang="en-US" sz="2400" dirty="0">
                  <a:solidFill>
                    <a:srgbClr val="B88F4D"/>
                  </a:solidFill>
                </a:rPr>
                <a:t>国标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符号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331938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与门符号表示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晶体管和门电路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601FF5-E098-B6A3-16A5-8767649BE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855" y="3429000"/>
            <a:ext cx="2936017" cy="10569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C6D88C-265B-6417-3B94-FBC57BDE6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136" y="3429000"/>
            <a:ext cx="2936017" cy="10569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C2AEE7-0FA3-1AFF-78A1-F5F888A919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6103" y="5659525"/>
            <a:ext cx="2666999" cy="11121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7F2FF7-E623-3F7E-714D-2ED0814ECC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459" y="5640846"/>
            <a:ext cx="2669081" cy="11121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17559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4" y="1522175"/>
            <a:ext cx="10695129" cy="1329794"/>
            <a:chOff x="1887176" y="1780605"/>
            <a:chExt cx="1504326" cy="1936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56810" y="1890118"/>
              <a:ext cx="1434692" cy="84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  OR  B = NOT (NOT A  AND  NOT B)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278501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德摩根定律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晶体管和门电路</a:t>
            </a:r>
          </a:p>
        </p:txBody>
      </p:sp>
      <p:pic>
        <p:nvPicPr>
          <p:cNvPr id="5" name="图片 1">
            <a:extLst>
              <a:ext uri="{FF2B5EF4-FFF2-40B4-BE49-F238E27FC236}">
                <a16:creationId xmlns:a16="http://schemas.microsoft.com/office/drawing/2014/main" id="{1652BBB0-065E-075E-1508-9B9187D4181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83"/>
          <a:stretch/>
        </p:blipFill>
        <p:spPr bwMode="auto">
          <a:xfrm>
            <a:off x="2839478" y="3089403"/>
            <a:ext cx="2829340" cy="1424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Group 201">
            <a:extLst>
              <a:ext uri="{FF2B5EF4-FFF2-40B4-BE49-F238E27FC236}">
                <a16:creationId xmlns:a16="http://schemas.microsoft.com/office/drawing/2014/main" id="{6100D3F3-9EA4-4D77-3C96-BAC8BA841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322659"/>
              </p:ext>
            </p:extLst>
          </p:nvPr>
        </p:nvGraphicFramePr>
        <p:xfrm>
          <a:off x="7276123" y="3126385"/>
          <a:ext cx="3505200" cy="2298700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Object 54">
            <a:extLst>
              <a:ext uri="{FF2B5EF4-FFF2-40B4-BE49-F238E27FC236}">
                <a16:creationId xmlns:a16="http://schemas.microsoft.com/office/drawing/2014/main" id="{F698A2DE-EA62-DE6D-1E22-CC30CCB8A2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630722"/>
              </p:ext>
            </p:extLst>
          </p:nvPr>
        </p:nvGraphicFramePr>
        <p:xfrm>
          <a:off x="9160486" y="3197822"/>
          <a:ext cx="5588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0" name="Equation" r:id="rId7" imgW="558558" imgH="291973" progId="Equation.3">
                  <p:embed/>
                </p:oleObj>
              </mc:Choice>
              <mc:Fallback>
                <p:oleObj name="Equation" r:id="rId7" imgW="558558" imgH="291973" progId="Equation.3">
                  <p:embed/>
                  <p:pic>
                    <p:nvPicPr>
                      <p:cNvPr id="67624" name="Object 54">
                        <a:extLst>
                          <a:ext uri="{FF2B5EF4-FFF2-40B4-BE49-F238E27FC236}">
                            <a16:creationId xmlns:a16="http://schemas.microsoft.com/office/drawing/2014/main" id="{DCB52795-1F4A-118F-A054-5BFD52D234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60486" y="3197822"/>
                        <a:ext cx="5588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5">
            <a:extLst>
              <a:ext uri="{FF2B5EF4-FFF2-40B4-BE49-F238E27FC236}">
                <a16:creationId xmlns:a16="http://schemas.microsoft.com/office/drawing/2014/main" id="{0710AF54-52A9-032E-CE9D-7B7102C4E7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082964"/>
              </p:ext>
            </p:extLst>
          </p:nvPr>
        </p:nvGraphicFramePr>
        <p:xfrm>
          <a:off x="8627086" y="3197822"/>
          <a:ext cx="19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" name="Equation" r:id="rId9" imgW="190417" imgH="291973" progId="Equation.3">
                  <p:embed/>
                </p:oleObj>
              </mc:Choice>
              <mc:Fallback>
                <p:oleObj name="Equation" r:id="rId9" imgW="190417" imgH="291973" progId="Equation.3">
                  <p:embed/>
                  <p:pic>
                    <p:nvPicPr>
                      <p:cNvPr id="67625" name="Object 55">
                        <a:extLst>
                          <a:ext uri="{FF2B5EF4-FFF2-40B4-BE49-F238E27FC236}">
                            <a16:creationId xmlns:a16="http://schemas.microsoft.com/office/drawing/2014/main" id="{5EC757B6-175A-8015-ADDA-30D62FA4D0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27086" y="3197822"/>
                        <a:ext cx="1905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6">
            <a:extLst>
              <a:ext uri="{FF2B5EF4-FFF2-40B4-BE49-F238E27FC236}">
                <a16:creationId xmlns:a16="http://schemas.microsoft.com/office/drawing/2014/main" id="{4BB333F2-777B-BA30-6543-611CBCFD69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854367"/>
              </p:ext>
            </p:extLst>
          </p:nvPr>
        </p:nvGraphicFramePr>
        <p:xfrm>
          <a:off x="8169886" y="3197822"/>
          <a:ext cx="2286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" name="公式" r:id="rId11" imgW="228501" imgH="291973" progId="Equation.3">
                  <p:embed/>
                </p:oleObj>
              </mc:Choice>
              <mc:Fallback>
                <p:oleObj name="公式" r:id="rId11" imgW="228501" imgH="291973" progId="Equation.3">
                  <p:embed/>
                  <p:pic>
                    <p:nvPicPr>
                      <p:cNvPr id="67626" name="Object 56">
                        <a:extLst>
                          <a:ext uri="{FF2B5EF4-FFF2-40B4-BE49-F238E27FC236}">
                            <a16:creationId xmlns:a16="http://schemas.microsoft.com/office/drawing/2014/main" id="{FE9B2EAA-C558-9098-BDC0-64303C1DA6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9886" y="3197822"/>
                        <a:ext cx="2286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7">
            <a:extLst>
              <a:ext uri="{FF2B5EF4-FFF2-40B4-BE49-F238E27FC236}">
                <a16:creationId xmlns:a16="http://schemas.microsoft.com/office/drawing/2014/main" id="{EC5F9593-18BA-E1E5-8ADC-F6628BA6F3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864466"/>
              </p:ext>
            </p:extLst>
          </p:nvPr>
        </p:nvGraphicFramePr>
        <p:xfrm>
          <a:off x="9998686" y="3167660"/>
          <a:ext cx="5588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" name="Microsoft 公式 3.0" r:id="rId13" imgW="558558" imgH="317362" progId="Equation.3">
                  <p:embed/>
                </p:oleObj>
              </mc:Choice>
              <mc:Fallback>
                <p:oleObj name="Microsoft 公式 3.0" r:id="rId13" imgW="558558" imgH="317362" progId="Equation.3">
                  <p:embed/>
                  <p:pic>
                    <p:nvPicPr>
                      <p:cNvPr id="67627" name="Object 57">
                        <a:extLst>
                          <a:ext uri="{FF2B5EF4-FFF2-40B4-BE49-F238E27FC236}">
                            <a16:creationId xmlns:a16="http://schemas.microsoft.com/office/drawing/2014/main" id="{7D02FE29-E8A2-99F1-1D4D-01E8664133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98686" y="3167660"/>
                        <a:ext cx="5588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">
            <a:extLst>
              <a:ext uri="{FF2B5EF4-FFF2-40B4-BE49-F238E27FC236}">
                <a16:creationId xmlns:a16="http://schemas.microsoft.com/office/drawing/2014/main" id="{55FA9DF2-9396-1346-E759-96C4EBCFFA0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4"/>
          <a:stretch/>
        </p:blipFill>
        <p:spPr bwMode="auto">
          <a:xfrm>
            <a:off x="1782527" y="4686814"/>
            <a:ext cx="4368800" cy="1424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C745051-E2E8-8048-74C6-79B22592E8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25340" y="1432915"/>
            <a:ext cx="3362878" cy="87527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F3F5100C-005B-8A3D-45FC-3CF4E7115670}"/>
              </a:ext>
            </a:extLst>
          </p:cNvPr>
          <p:cNvSpPr txBox="1"/>
          <p:nvPr/>
        </p:nvSpPr>
        <p:spPr>
          <a:xfrm>
            <a:off x="1174263" y="6147667"/>
            <a:ext cx="6101860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  AND  B = NOT (NOT A  OR  NOT B)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341249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4" y="1522175"/>
            <a:ext cx="10695129" cy="1329794"/>
            <a:chOff x="1887176" y="1780605"/>
            <a:chExt cx="1504326" cy="1936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56810" y="1890118"/>
              <a:ext cx="1434692" cy="84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430018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两个以上输入的门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晶体管和门电路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1B28055-B96D-CEAC-D85F-A148F5640688}"/>
              </a:ext>
            </a:extLst>
          </p:cNvPr>
          <p:cNvSpPr/>
          <p:nvPr/>
        </p:nvSpPr>
        <p:spPr>
          <a:xfrm>
            <a:off x="1124211" y="2274119"/>
            <a:ext cx="9602404" cy="2530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个输入的与门（行为可定义）</a:t>
            </a:r>
          </a:p>
          <a:p>
            <a:pPr marL="8001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仅当所有的输入变量都为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时，输出才为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；只要有一个输入为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结果就为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个输入的或门</a:t>
            </a:r>
          </a:p>
          <a:p>
            <a:pPr marL="8001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只要任意一个输入变量为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输出就为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；也就是说，仅当所有的输入变量都为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时输出才为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24470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4" y="1522175"/>
            <a:ext cx="10695129" cy="1329794"/>
            <a:chOff x="1887176" y="1780605"/>
            <a:chExt cx="1504326" cy="1936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56810" y="1890118"/>
              <a:ext cx="1434692" cy="84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682545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三个输入的与门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——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符号表示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晶体管和门电路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8D07584-9C2F-9F46-BF43-865FB8B8B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5380" y="3022856"/>
            <a:ext cx="4090414" cy="1394458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3547188A-68FE-5CB3-D702-B21F94519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886" y="2851969"/>
            <a:ext cx="3432900" cy="19316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28408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4" y="1522175"/>
            <a:ext cx="10695129" cy="1329794"/>
            <a:chOff x="1887176" y="1780605"/>
            <a:chExt cx="1504326" cy="1936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56810" y="1890118"/>
              <a:ext cx="1434692" cy="84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632040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三个输入的与门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——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真值表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晶体管和门电路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985AFD0-4660-08A3-8288-10F25137D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787369"/>
              </p:ext>
            </p:extLst>
          </p:nvPr>
        </p:nvGraphicFramePr>
        <p:xfrm>
          <a:off x="2749586" y="2606478"/>
          <a:ext cx="6096000" cy="3338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FF00"/>
                          </a:solidFill>
                          <a:effectLst/>
                        </a:rPr>
                        <a:t>A</a:t>
                      </a:r>
                      <a:endParaRPr lang="zh-CN" sz="1800" b="1" kern="100" dirty="0">
                        <a:solidFill>
                          <a:srgbClr val="FFFF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sz="1800" b="1" kern="100" dirty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kumimoji="0" lang="zh-CN" sz="1800" b="1" kern="100" dirty="0">
                        <a:solidFill>
                          <a:srgbClr val="FFFF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sz="1800" b="1" kern="100" dirty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kumimoji="0" lang="zh-CN" sz="1800" b="1" kern="100" dirty="0">
                        <a:solidFill>
                          <a:srgbClr val="FFFF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chemeClr val="bg1"/>
                          </a:solidFill>
                          <a:effectLst/>
                        </a:rPr>
                        <a:t>D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FF00"/>
                          </a:solidFill>
                          <a:effectLst/>
                        </a:rPr>
                        <a:t>0</a:t>
                      </a:r>
                      <a:endParaRPr lang="zh-CN" sz="1800" b="1" kern="100">
                        <a:solidFill>
                          <a:srgbClr val="FFFF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sz="1800" b="1" kern="10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sz="1800" b="1" kern="100">
                        <a:solidFill>
                          <a:srgbClr val="FFFF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sz="1800" b="1" kern="100" dirty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sz="1800" b="1" kern="100" dirty="0">
                        <a:solidFill>
                          <a:srgbClr val="FFFF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FF00"/>
                          </a:solidFill>
                          <a:effectLst/>
                        </a:rPr>
                        <a:t>0</a:t>
                      </a:r>
                      <a:endParaRPr lang="zh-CN" sz="1800" b="1" kern="100">
                        <a:solidFill>
                          <a:srgbClr val="FFFF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sz="1800" b="1" kern="10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sz="1800" b="1" kern="100">
                        <a:solidFill>
                          <a:srgbClr val="FFFF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sz="1800" b="1" kern="100" dirty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zh-CN" sz="1800" b="1" kern="100" dirty="0">
                        <a:solidFill>
                          <a:srgbClr val="FFFF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FF00"/>
                          </a:solidFill>
                          <a:effectLst/>
                        </a:rPr>
                        <a:t>0</a:t>
                      </a:r>
                      <a:endParaRPr lang="zh-CN" sz="1800" b="1" kern="100">
                        <a:solidFill>
                          <a:srgbClr val="FFFF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sz="1800" b="1" kern="10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zh-CN" sz="1800" b="1" kern="100">
                        <a:solidFill>
                          <a:srgbClr val="FFFF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sz="1800" b="1" kern="100" dirty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sz="1800" b="1" kern="100" dirty="0">
                        <a:solidFill>
                          <a:srgbClr val="FFFF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FF00"/>
                          </a:solidFill>
                          <a:effectLst/>
                        </a:rPr>
                        <a:t>0</a:t>
                      </a:r>
                      <a:endParaRPr lang="zh-CN" sz="1800" b="1" kern="100">
                        <a:solidFill>
                          <a:srgbClr val="FFFF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sz="1800" b="1" kern="10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zh-CN" sz="1800" b="1" kern="100">
                        <a:solidFill>
                          <a:srgbClr val="FFFF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sz="1800" b="1" kern="100" dirty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zh-CN" sz="1800" b="1" kern="100" dirty="0">
                        <a:solidFill>
                          <a:srgbClr val="FFFF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FF00"/>
                          </a:solidFill>
                          <a:effectLst/>
                        </a:rPr>
                        <a:t>1</a:t>
                      </a:r>
                      <a:endParaRPr lang="zh-CN" sz="1800" b="1" kern="100">
                        <a:solidFill>
                          <a:srgbClr val="FFFF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sz="1800" b="1" kern="10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sz="1800" b="1" kern="100">
                        <a:solidFill>
                          <a:srgbClr val="FFFF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sz="1800" b="1" kern="100" dirty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sz="1800" b="1" kern="100" dirty="0">
                        <a:solidFill>
                          <a:srgbClr val="FFFF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FF00"/>
                          </a:solidFill>
                          <a:effectLst/>
                        </a:rPr>
                        <a:t>1</a:t>
                      </a:r>
                      <a:endParaRPr lang="zh-CN" sz="1800" b="1" kern="100">
                        <a:solidFill>
                          <a:srgbClr val="FFFF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sz="1800" b="1" kern="10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sz="1800" b="1" kern="100">
                        <a:solidFill>
                          <a:srgbClr val="FFFF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sz="1800" b="1" kern="100" dirty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zh-CN" sz="1800" b="1" kern="100" dirty="0">
                        <a:solidFill>
                          <a:srgbClr val="FFFF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FF00"/>
                          </a:solidFill>
                          <a:effectLst/>
                        </a:rPr>
                        <a:t>1</a:t>
                      </a:r>
                      <a:endParaRPr lang="zh-CN" sz="1800" b="1" kern="100">
                        <a:solidFill>
                          <a:srgbClr val="FFFF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sz="1800" b="1" kern="10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zh-CN" sz="1800" b="1" kern="100">
                        <a:solidFill>
                          <a:srgbClr val="FFFF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sz="1800" b="1" kern="100" dirty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zh-CN" sz="1800" b="1" kern="100" dirty="0">
                        <a:solidFill>
                          <a:srgbClr val="FFFF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FF00"/>
                          </a:solidFill>
                          <a:effectLst/>
                        </a:rPr>
                        <a:t>1</a:t>
                      </a:r>
                      <a:endParaRPr lang="zh-CN" sz="1800" b="1" kern="100" dirty="0">
                        <a:solidFill>
                          <a:srgbClr val="FFFF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sz="1800" b="1" kern="100" dirty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zh-CN" sz="1800" b="1" kern="100" dirty="0">
                        <a:solidFill>
                          <a:srgbClr val="FFFF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sz="1800" b="1" kern="100" dirty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zh-CN" sz="1800" b="1" kern="100" dirty="0">
                        <a:solidFill>
                          <a:srgbClr val="FFFF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37923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4" y="1522175"/>
            <a:ext cx="10695129" cy="1329794"/>
            <a:chOff x="1887176" y="1780605"/>
            <a:chExt cx="1504326" cy="1936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56810" y="1890118"/>
              <a:ext cx="1434692" cy="84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581534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三个输入的与门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——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思考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晶体管和门电路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896A37-AB72-E8D5-C7C6-282CAAF87CCB}"/>
              </a:ext>
            </a:extLst>
          </p:cNvPr>
          <p:cNvSpPr/>
          <p:nvPr/>
        </p:nvSpPr>
        <p:spPr>
          <a:xfrm>
            <a:off x="1124211" y="2274119"/>
            <a:ext cx="9602404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一个有三个输入的与门的晶体管级电路如何构建？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一个有四个输入的或门的晶体管级电路如何构建？</a:t>
            </a:r>
          </a:p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如果现有若干与门（有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个输入），如何构建一个有三个输入的与门？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7783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4" y="1522175"/>
            <a:ext cx="10695129" cy="1329794"/>
            <a:chOff x="1887176" y="1780605"/>
            <a:chExt cx="1504326" cy="1936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56810" y="1890118"/>
              <a:ext cx="1434692" cy="84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581534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三个输入的与门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——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思考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晶体管和门电路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896A37-AB72-E8D5-C7C6-282CAAF87CCB}"/>
              </a:ext>
            </a:extLst>
          </p:cNvPr>
          <p:cNvSpPr/>
          <p:nvPr/>
        </p:nvSpPr>
        <p:spPr>
          <a:xfrm>
            <a:off x="1124211" y="2274119"/>
            <a:ext cx="9602404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如果现有若干与门（有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个输入），如何构建一个有三个输入的与门？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020DC27-5DDD-AA1A-4846-48FE1C705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612" y="4235347"/>
            <a:ext cx="2261371" cy="1272453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3E5D3032-9640-99A0-280C-FA1DE72D9DD8}"/>
              </a:ext>
            </a:extLst>
          </p:cNvPr>
          <p:cNvGrpSpPr/>
          <p:nvPr/>
        </p:nvGrpSpPr>
        <p:grpSpPr>
          <a:xfrm>
            <a:off x="4757739" y="3130061"/>
            <a:ext cx="5612667" cy="3601061"/>
            <a:chOff x="4340225" y="3030538"/>
            <a:chExt cx="4176713" cy="2540000"/>
          </a:xfrm>
        </p:grpSpPr>
        <p:cxnSp>
          <p:nvCxnSpPr>
            <p:cNvPr id="6" name="直接连接符 16">
              <a:extLst>
                <a:ext uri="{FF2B5EF4-FFF2-40B4-BE49-F238E27FC236}">
                  <a16:creationId xmlns:a16="http://schemas.microsoft.com/office/drawing/2014/main" id="{97A8223C-51C3-2EDB-343A-77D1D92E994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972050" y="3511550"/>
              <a:ext cx="376238" cy="0"/>
            </a:xfrm>
            <a:prstGeom prst="line">
              <a:avLst/>
            </a:prstGeom>
            <a:noFill/>
            <a:ln w="12700" algn="ctr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" name="直接连接符 17">
              <a:extLst>
                <a:ext uri="{FF2B5EF4-FFF2-40B4-BE49-F238E27FC236}">
                  <a16:creationId xmlns:a16="http://schemas.microsoft.com/office/drawing/2014/main" id="{F2E30000-8861-8424-A473-DD8BC88A0A8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954588" y="3711575"/>
              <a:ext cx="376237" cy="0"/>
            </a:xfrm>
            <a:prstGeom prst="line">
              <a:avLst/>
            </a:prstGeom>
            <a:noFill/>
            <a:ln w="12700" algn="ctr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矩形 18">
              <a:extLst>
                <a:ext uri="{FF2B5EF4-FFF2-40B4-BE49-F238E27FC236}">
                  <a16:creationId xmlns:a16="http://schemas.microsoft.com/office/drawing/2014/main" id="{24865510-0BCF-EA89-C758-F83F5015D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825" y="3216275"/>
              <a:ext cx="447675" cy="708025"/>
            </a:xfrm>
            <a:prstGeom prst="rect">
              <a:avLst/>
            </a:prstGeom>
            <a:noFill/>
            <a:ln w="9525" algn="ctr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>
                  <a:latin typeface="Times New Roman" panose="02020603050405020304" pitchFamily="18" charset="0"/>
                  <a:sym typeface="Symbol" panose="05050102010706020507" pitchFamily="18" charset="2"/>
                </a:rPr>
                <a:t>&amp;</a:t>
              </a:r>
              <a:endParaRPr lang="zh-CN" altLang="en-US" sz="1800" b="1">
                <a:latin typeface="Times New Roman" panose="02020603050405020304" pitchFamily="18" charset="0"/>
              </a:endParaRPr>
            </a:p>
          </p:txBody>
        </p:sp>
        <p:cxnSp>
          <p:nvCxnSpPr>
            <p:cNvPr id="10" name="直接连接符 19">
              <a:extLst>
                <a:ext uri="{FF2B5EF4-FFF2-40B4-BE49-F238E27FC236}">
                  <a16:creationId xmlns:a16="http://schemas.microsoft.com/office/drawing/2014/main" id="{7A1A2E94-9007-D4BB-7527-85770593BF4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78500" y="3578225"/>
              <a:ext cx="376238" cy="0"/>
            </a:xfrm>
            <a:prstGeom prst="line">
              <a:avLst/>
            </a:prstGeom>
            <a:noFill/>
            <a:ln w="12700" algn="ctr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直接连接符 22">
              <a:extLst>
                <a:ext uri="{FF2B5EF4-FFF2-40B4-BE49-F238E27FC236}">
                  <a16:creationId xmlns:a16="http://schemas.microsoft.com/office/drawing/2014/main" id="{37004FAD-7B99-CB7F-2DC4-785A4AC9F9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987925" y="5113338"/>
              <a:ext cx="376238" cy="0"/>
            </a:xfrm>
            <a:prstGeom prst="line">
              <a:avLst/>
            </a:prstGeom>
            <a:noFill/>
            <a:ln w="12700" algn="ctr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矩形 23">
              <a:extLst>
                <a:ext uri="{FF2B5EF4-FFF2-40B4-BE49-F238E27FC236}">
                  <a16:creationId xmlns:a16="http://schemas.microsoft.com/office/drawing/2014/main" id="{408519B6-31EF-DF5E-882D-FF621162E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8288" y="4659313"/>
              <a:ext cx="447675" cy="706437"/>
            </a:xfrm>
            <a:prstGeom prst="rect">
              <a:avLst/>
            </a:prstGeom>
            <a:noFill/>
            <a:ln w="9525" algn="ctr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>
                  <a:latin typeface="Times New Roman" panose="02020603050405020304" pitchFamily="18" charset="0"/>
                  <a:sym typeface="Symbol" panose="05050102010706020507" pitchFamily="18" charset="2"/>
                </a:rPr>
                <a:t>&amp;</a:t>
              </a:r>
              <a:endParaRPr lang="zh-CN" altLang="en-US" sz="1800" b="1">
                <a:latin typeface="Times New Roman" panose="02020603050405020304" pitchFamily="18" charset="0"/>
              </a:endParaRPr>
            </a:p>
          </p:txBody>
        </p:sp>
        <p:cxnSp>
          <p:nvCxnSpPr>
            <p:cNvPr id="13" name="直接连接符 24">
              <a:extLst>
                <a:ext uri="{FF2B5EF4-FFF2-40B4-BE49-F238E27FC236}">
                  <a16:creationId xmlns:a16="http://schemas.microsoft.com/office/drawing/2014/main" id="{846C782E-1E01-FF00-0774-689CD3082C9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95963" y="5019675"/>
              <a:ext cx="376237" cy="0"/>
            </a:xfrm>
            <a:prstGeom prst="line">
              <a:avLst/>
            </a:prstGeom>
            <a:noFill/>
            <a:ln w="12700" algn="ctr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直接连接符 25">
              <a:extLst>
                <a:ext uri="{FF2B5EF4-FFF2-40B4-BE49-F238E27FC236}">
                  <a16:creationId xmlns:a16="http://schemas.microsoft.com/office/drawing/2014/main" id="{D9481C3E-4E28-18D8-2F52-B2039B72C54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972050" y="4929188"/>
              <a:ext cx="376238" cy="0"/>
            </a:xfrm>
            <a:prstGeom prst="line">
              <a:avLst/>
            </a:prstGeom>
            <a:noFill/>
            <a:ln w="12700" algn="ctr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直接连接符 26">
              <a:extLst>
                <a:ext uri="{FF2B5EF4-FFF2-40B4-BE49-F238E27FC236}">
                  <a16:creationId xmlns:a16="http://schemas.microsoft.com/office/drawing/2014/main" id="{96A48BE9-2F10-D154-0CA1-C7E337C611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72200" y="3792538"/>
              <a:ext cx="561975" cy="0"/>
            </a:xfrm>
            <a:prstGeom prst="line">
              <a:avLst/>
            </a:prstGeom>
            <a:noFill/>
            <a:ln w="12700" algn="ctr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矩形 28">
              <a:extLst>
                <a:ext uri="{FF2B5EF4-FFF2-40B4-BE49-F238E27FC236}">
                  <a16:creationId xmlns:a16="http://schemas.microsoft.com/office/drawing/2014/main" id="{6E7FAD4E-A884-1725-4961-2875FA7A7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4175" y="3511550"/>
              <a:ext cx="449263" cy="706438"/>
            </a:xfrm>
            <a:prstGeom prst="rect">
              <a:avLst/>
            </a:prstGeom>
            <a:noFill/>
            <a:ln w="9525" algn="ctr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>
                  <a:latin typeface="Times New Roman" panose="02020603050405020304" pitchFamily="18" charset="0"/>
                  <a:sym typeface="Symbol" panose="05050102010706020507" pitchFamily="18" charset="2"/>
                </a:rPr>
                <a:t>&amp;</a:t>
              </a:r>
              <a:endParaRPr lang="zh-CN" altLang="en-US" sz="1800" b="1">
                <a:latin typeface="Times New Roman" panose="02020603050405020304" pitchFamily="18" charset="0"/>
              </a:endParaRPr>
            </a:p>
          </p:txBody>
        </p:sp>
        <p:cxnSp>
          <p:nvCxnSpPr>
            <p:cNvPr id="17" name="直接连接符 29">
              <a:extLst>
                <a:ext uri="{FF2B5EF4-FFF2-40B4-BE49-F238E27FC236}">
                  <a16:creationId xmlns:a16="http://schemas.microsoft.com/office/drawing/2014/main" id="{EE38027D-4E13-72C8-1E82-CE080AAAF2D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183438" y="3871913"/>
              <a:ext cx="376237" cy="0"/>
            </a:xfrm>
            <a:prstGeom prst="line">
              <a:avLst/>
            </a:prstGeom>
            <a:noFill/>
            <a:ln w="12700" algn="ctr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矩形 33">
              <a:extLst>
                <a:ext uri="{FF2B5EF4-FFF2-40B4-BE49-F238E27FC236}">
                  <a16:creationId xmlns:a16="http://schemas.microsoft.com/office/drawing/2014/main" id="{658EDC51-19D5-421B-6114-7E2CD6BA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3700" y="4348163"/>
              <a:ext cx="447675" cy="706437"/>
            </a:xfrm>
            <a:prstGeom prst="rect">
              <a:avLst/>
            </a:prstGeom>
            <a:noFill/>
            <a:ln w="9525" algn="ctr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>
                  <a:latin typeface="Times New Roman" panose="02020603050405020304" pitchFamily="18" charset="0"/>
                  <a:sym typeface="Symbol" panose="05050102010706020507" pitchFamily="18" charset="2"/>
                </a:rPr>
                <a:t>&amp;</a:t>
              </a:r>
              <a:endParaRPr lang="zh-CN" altLang="en-US" sz="1800" b="1">
                <a:latin typeface="Times New Roman" panose="02020603050405020304" pitchFamily="18" charset="0"/>
              </a:endParaRPr>
            </a:p>
          </p:txBody>
        </p:sp>
        <p:cxnSp>
          <p:nvCxnSpPr>
            <p:cNvPr id="19" name="直接连接符 34">
              <a:extLst>
                <a:ext uri="{FF2B5EF4-FFF2-40B4-BE49-F238E27FC236}">
                  <a16:creationId xmlns:a16="http://schemas.microsoft.com/office/drawing/2014/main" id="{01483A08-74BF-6D9E-FB4F-87C5F07E9EA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191375" y="4710113"/>
              <a:ext cx="376238" cy="0"/>
            </a:xfrm>
            <a:prstGeom prst="line">
              <a:avLst/>
            </a:prstGeom>
            <a:noFill/>
            <a:ln w="12700" algn="ctr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直接连接符 42">
              <a:extLst>
                <a:ext uri="{FF2B5EF4-FFF2-40B4-BE49-F238E27FC236}">
                  <a16:creationId xmlns:a16="http://schemas.microsoft.com/office/drawing/2014/main" id="{CD953499-66DE-2297-C8AC-D73D7CC4C26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972050" y="4017963"/>
              <a:ext cx="1771650" cy="0"/>
            </a:xfrm>
            <a:prstGeom prst="line">
              <a:avLst/>
            </a:prstGeom>
            <a:noFill/>
            <a:ln w="12700" algn="ctr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直接连接符 77">
              <a:extLst>
                <a:ext uri="{FF2B5EF4-FFF2-40B4-BE49-F238E27FC236}">
                  <a16:creationId xmlns:a16="http://schemas.microsoft.com/office/drawing/2014/main" id="{22106E90-5AA5-7562-EB36-5CC76787A9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962525" y="4567238"/>
              <a:ext cx="1771650" cy="0"/>
            </a:xfrm>
            <a:prstGeom prst="line">
              <a:avLst/>
            </a:prstGeom>
            <a:noFill/>
            <a:ln w="12700" algn="ctr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直接连接符 104">
              <a:extLst>
                <a:ext uri="{FF2B5EF4-FFF2-40B4-BE49-F238E27FC236}">
                  <a16:creationId xmlns:a16="http://schemas.microsoft.com/office/drawing/2014/main" id="{4498DAAF-A11A-A4E9-047B-59B2FD09A02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72200" y="4829175"/>
              <a:ext cx="561975" cy="0"/>
            </a:xfrm>
            <a:prstGeom prst="line">
              <a:avLst/>
            </a:prstGeom>
            <a:noFill/>
            <a:ln w="12700" algn="ctr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文本框 36">
              <a:extLst>
                <a:ext uri="{FF2B5EF4-FFF2-40B4-BE49-F238E27FC236}">
                  <a16:creationId xmlns:a16="http://schemas.microsoft.com/office/drawing/2014/main" id="{A0394C42-0D2D-DF85-23DE-55D39518AC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7250" y="3249613"/>
              <a:ext cx="3714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b="1"/>
                <a:t>A</a:t>
              </a:r>
              <a:endParaRPr lang="zh-CN" altLang="en-US" sz="2000" b="1"/>
            </a:p>
          </p:txBody>
        </p:sp>
        <p:sp>
          <p:nvSpPr>
            <p:cNvPr id="25" name="文本框 37">
              <a:extLst>
                <a:ext uri="{FF2B5EF4-FFF2-40B4-BE49-F238E27FC236}">
                  <a16:creationId xmlns:a16="http://schemas.microsoft.com/office/drawing/2014/main" id="{BD43C37C-621D-D7DE-A084-A28ABA554B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4238" y="3817938"/>
              <a:ext cx="36988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b="1"/>
                <a:t>C</a:t>
              </a:r>
              <a:endParaRPr lang="zh-CN" altLang="en-US" sz="2000" b="1"/>
            </a:p>
          </p:txBody>
        </p:sp>
        <p:sp>
          <p:nvSpPr>
            <p:cNvPr id="26" name="文本框 38">
              <a:extLst>
                <a:ext uri="{FF2B5EF4-FFF2-40B4-BE49-F238E27FC236}">
                  <a16:creationId xmlns:a16="http://schemas.microsoft.com/office/drawing/2014/main" id="{C55053B9-4136-74D5-2396-851381C611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5188" y="3487738"/>
              <a:ext cx="3556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b="1"/>
                <a:t>B</a:t>
              </a:r>
              <a:endParaRPr lang="zh-CN" altLang="en-US" sz="2000" b="1"/>
            </a:p>
          </p:txBody>
        </p:sp>
        <p:cxnSp>
          <p:nvCxnSpPr>
            <p:cNvPr id="27" name="直接连接符 44">
              <a:extLst>
                <a:ext uri="{FF2B5EF4-FFF2-40B4-BE49-F238E27FC236}">
                  <a16:creationId xmlns:a16="http://schemas.microsoft.com/office/drawing/2014/main" id="{AA18BCF7-8462-5B99-5B45-8957A0E82ED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56325" y="3592513"/>
              <a:ext cx="0" cy="200025"/>
            </a:xfrm>
            <a:prstGeom prst="line">
              <a:avLst/>
            </a:prstGeom>
            <a:noFill/>
            <a:ln w="12700" algn="ctr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文本框 52">
              <a:extLst>
                <a:ext uri="{FF2B5EF4-FFF2-40B4-BE49-F238E27FC236}">
                  <a16:creationId xmlns:a16="http://schemas.microsoft.com/office/drawing/2014/main" id="{A4B16A6B-A13A-0576-179B-2349008CAE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7463" y="3724275"/>
              <a:ext cx="3714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b="1"/>
                <a:t>D</a:t>
              </a:r>
              <a:endParaRPr lang="zh-CN" altLang="en-US" sz="2000" b="1"/>
            </a:p>
          </p:txBody>
        </p:sp>
        <p:sp>
          <p:nvSpPr>
            <p:cNvPr id="29" name="文本框 78">
              <a:extLst>
                <a:ext uri="{FF2B5EF4-FFF2-40B4-BE49-F238E27FC236}">
                  <a16:creationId xmlns:a16="http://schemas.microsoft.com/office/drawing/2014/main" id="{5D28F18B-566B-DA8D-ADE3-8D3514A4A3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5350" y="4349750"/>
              <a:ext cx="36988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b="1"/>
                <a:t>A</a:t>
              </a:r>
              <a:endParaRPr lang="zh-CN" altLang="en-US" sz="2000" b="1"/>
            </a:p>
          </p:txBody>
        </p:sp>
        <p:sp>
          <p:nvSpPr>
            <p:cNvPr id="33" name="文本框 79">
              <a:extLst>
                <a:ext uri="{FF2B5EF4-FFF2-40B4-BE49-F238E27FC236}">
                  <a16:creationId xmlns:a16="http://schemas.microsoft.com/office/drawing/2014/main" id="{F6E8D77F-CA13-C038-4ED7-CFF9EC9346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8525" y="4692650"/>
              <a:ext cx="38258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b="1"/>
                <a:t>B</a:t>
              </a:r>
              <a:endParaRPr lang="zh-CN" altLang="en-US" sz="2000" b="1"/>
            </a:p>
          </p:txBody>
        </p:sp>
        <p:sp>
          <p:nvSpPr>
            <p:cNvPr id="34" name="文本框 80">
              <a:extLst>
                <a:ext uri="{FF2B5EF4-FFF2-40B4-BE49-F238E27FC236}">
                  <a16:creationId xmlns:a16="http://schemas.microsoft.com/office/drawing/2014/main" id="{6E22CB68-F0A3-A3E6-A0BB-D2ECBE28A5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6938" y="4914900"/>
              <a:ext cx="36988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b="1"/>
                <a:t>C</a:t>
              </a:r>
              <a:endParaRPr lang="zh-CN" altLang="en-US" sz="2000" b="1"/>
            </a:p>
          </p:txBody>
        </p:sp>
        <p:cxnSp>
          <p:nvCxnSpPr>
            <p:cNvPr id="35" name="直接连接符 81">
              <a:extLst>
                <a:ext uri="{FF2B5EF4-FFF2-40B4-BE49-F238E27FC236}">
                  <a16:creationId xmlns:a16="http://schemas.microsoft.com/office/drawing/2014/main" id="{79A25ADC-080C-44B9-2561-66F1F304672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72200" y="4829175"/>
              <a:ext cx="0" cy="200025"/>
            </a:xfrm>
            <a:prstGeom prst="line">
              <a:avLst/>
            </a:prstGeom>
            <a:noFill/>
            <a:ln w="12700" algn="ctr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" name="文本框 105">
              <a:extLst>
                <a:ext uri="{FF2B5EF4-FFF2-40B4-BE49-F238E27FC236}">
                  <a16:creationId xmlns:a16="http://schemas.microsoft.com/office/drawing/2014/main" id="{179E39E1-1D95-67D3-5DF3-3AC8CC9D97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2063" y="4529138"/>
              <a:ext cx="3714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b="1"/>
                <a:t>D</a:t>
              </a:r>
              <a:endParaRPr lang="zh-CN" altLang="en-US" sz="2000" b="1"/>
            </a:p>
          </p:txBody>
        </p:sp>
        <p:sp>
          <p:nvSpPr>
            <p:cNvPr id="37" name="矩形 49">
              <a:extLst>
                <a:ext uri="{FF2B5EF4-FFF2-40B4-BE49-F238E27FC236}">
                  <a16:creationId xmlns:a16="http://schemas.microsoft.com/office/drawing/2014/main" id="{FF941A10-81B6-94E4-A65E-4C276AB70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3030538"/>
              <a:ext cx="4176713" cy="1263650"/>
            </a:xfrm>
            <a:prstGeom prst="rect">
              <a:avLst/>
            </a:prstGeom>
            <a:noFill/>
            <a:ln w="19050" algn="ctr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  <p:sp>
          <p:nvSpPr>
            <p:cNvPr id="38" name="矩形 107">
              <a:extLst>
                <a:ext uri="{FF2B5EF4-FFF2-40B4-BE49-F238E27FC236}">
                  <a16:creationId xmlns:a16="http://schemas.microsoft.com/office/drawing/2014/main" id="{5A222C81-1231-5DD5-8B03-AC6F90F0D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306888"/>
              <a:ext cx="4176713" cy="1263650"/>
            </a:xfrm>
            <a:prstGeom prst="rect">
              <a:avLst/>
            </a:prstGeom>
            <a:noFill/>
            <a:ln w="19050" algn="ctr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990204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03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</a:rPr>
              <a:t>组合逻辑电路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3487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7"/>
            <a:ext cx="11098139" cy="2206117"/>
            <a:chOff x="1887176" y="1780605"/>
            <a:chExt cx="2671982" cy="96493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3180"/>
              <a:ext cx="2643362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二元函数，两个源操作数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只有当两个源操作数都是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时输出才为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否则为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659260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与函数（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AND</a:t>
              </a:r>
              <a:r>
                <a:rPr lang="zh-CN" altLang="e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二进制逻辑运算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04603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4" y="1522175"/>
            <a:ext cx="10695129" cy="1329794"/>
            <a:chOff x="1887176" y="1780605"/>
            <a:chExt cx="1504326" cy="1936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56810" y="1890118"/>
              <a:ext cx="1434692" cy="84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227996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逻辑结构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组合逻辑电路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896A37-AB72-E8D5-C7C6-282CAAF87CCB}"/>
              </a:ext>
            </a:extLst>
          </p:cNvPr>
          <p:cNvSpPr/>
          <p:nvPr/>
        </p:nvSpPr>
        <p:spPr>
          <a:xfrm>
            <a:off x="1124211" y="2274119"/>
            <a:ext cx="9602404" cy="2530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连接门电路，构建逻辑结构</a:t>
            </a:r>
          </a:p>
          <a:p>
            <a:pPr marL="8001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实现信息的运算和存储</a:t>
            </a:r>
          </a:p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两种基本类型</a:t>
            </a:r>
          </a:p>
          <a:p>
            <a:pPr marL="8001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能够存储信息</a:t>
            </a:r>
          </a:p>
          <a:p>
            <a:pPr marL="8001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不能存储信息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15603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4" y="1522175"/>
            <a:ext cx="10695129" cy="1329794"/>
            <a:chOff x="1887176" y="1780605"/>
            <a:chExt cx="1504326" cy="1936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56810" y="1890118"/>
              <a:ext cx="1434692" cy="84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329007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组合逻辑电路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组合逻辑电路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896A37-AB72-E8D5-C7C6-282CAAF87CCB}"/>
              </a:ext>
            </a:extLst>
          </p:cNvPr>
          <p:cNvSpPr/>
          <p:nvPr/>
        </p:nvSpPr>
        <p:spPr>
          <a:xfrm>
            <a:off x="1124211" y="2274119"/>
            <a:ext cx="9602404" cy="335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不能存储信息的逻辑结构，“</a:t>
            </a:r>
            <a:r>
              <a:rPr lang="zh-CN" altLang="en-US" sz="2400" dirty="0">
                <a:solidFill>
                  <a:srgbClr val="B88F4D"/>
                </a:solidFill>
              </a:rPr>
              <a:t>判定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元件”，组合逻辑结构</a:t>
            </a:r>
          </a:p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它们的输出仅由当前输入值的组合决定，不由任何过去存储在其中的信息所决定</a:t>
            </a:r>
          </a:p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信息不能存储在组合逻辑电路中</a:t>
            </a:r>
          </a:p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组合逻辑结构主要用于</a:t>
            </a:r>
            <a:r>
              <a:rPr lang="zh-CN" altLang="en-US" sz="2400" dirty="0">
                <a:solidFill>
                  <a:srgbClr val="B88F4D"/>
                </a:solidFill>
              </a:rPr>
              <a:t>处理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信息</a:t>
            </a: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/>
              <a:t>译码器，多路选择器，全加法器等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78084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4" y="1522175"/>
            <a:ext cx="10695129" cy="1329794"/>
            <a:chOff x="1887176" y="1780605"/>
            <a:chExt cx="1504326" cy="1936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56810" y="1890118"/>
              <a:ext cx="1434692" cy="84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581534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组合逻辑电路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——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译码器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组合逻辑电路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896A37-AB72-E8D5-C7C6-282CAAF87CCB}"/>
              </a:ext>
            </a:extLst>
          </p:cNvPr>
          <p:cNvSpPr/>
          <p:nvPr/>
        </p:nvSpPr>
        <p:spPr>
          <a:xfrm>
            <a:off x="1124211" y="2274119"/>
            <a:ext cx="9602404" cy="224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只有一个输出为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，其他全为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输出为逻辑为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的位是对应于要被检测的输入组合</a:t>
            </a:r>
          </a:p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通常，译码器有</a:t>
            </a:r>
            <a:r>
              <a:rPr lang="en-US" altLang="zh-CN" sz="2400" dirty="0">
                <a:solidFill>
                  <a:srgbClr val="B88F4D"/>
                </a:solidFill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个输入，</a:t>
            </a:r>
            <a:r>
              <a:rPr lang="en-US" altLang="zh-CN" sz="2400" dirty="0">
                <a:solidFill>
                  <a:srgbClr val="B88F4D"/>
                </a:solidFill>
              </a:rPr>
              <a:t>2</a:t>
            </a:r>
            <a:r>
              <a:rPr lang="en-US" altLang="zh-CN" sz="2400" baseline="30000" dirty="0">
                <a:solidFill>
                  <a:srgbClr val="B88F4D"/>
                </a:solidFill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个输出</a:t>
            </a:r>
          </a:p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被检测的输入组合的输出为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，所有其他的输出则为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99731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4" y="1522175"/>
            <a:ext cx="10695129" cy="1329794"/>
            <a:chOff x="1887176" y="1780605"/>
            <a:chExt cx="1504326" cy="1936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56810" y="1890118"/>
              <a:ext cx="1434692" cy="84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717944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组合逻辑电路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——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译码器，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n=2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组合逻辑电路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896A37-AB72-E8D5-C7C6-282CAAF87CCB}"/>
              </a:ext>
            </a:extLst>
          </p:cNvPr>
          <p:cNvSpPr/>
          <p:nvPr/>
        </p:nvSpPr>
        <p:spPr>
          <a:xfrm>
            <a:off x="1112488" y="2161689"/>
            <a:ext cx="9602404" cy="1134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个输出的译码器门级电路</a:t>
            </a:r>
          </a:p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在输入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的四种可能的组合中，在任意时刻，只有一个输出为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36A207-2030-CE47-D594-71FA294725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982" y="3408532"/>
            <a:ext cx="6865449" cy="342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06100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4" y="1522175"/>
            <a:ext cx="10695129" cy="1329794"/>
            <a:chOff x="1887176" y="1780605"/>
            <a:chExt cx="1504326" cy="1936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56810" y="1890118"/>
              <a:ext cx="1434692" cy="84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682545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组合逻辑电路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——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多路选择器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组合逻辑电路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896A37-AB72-E8D5-C7C6-282CAAF87CCB}"/>
              </a:ext>
            </a:extLst>
          </p:cNvPr>
          <p:cNvSpPr/>
          <p:nvPr/>
        </p:nvSpPr>
        <p:spPr>
          <a:xfrm>
            <a:off x="1124211" y="2274119"/>
            <a:ext cx="9602404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多路选择器的功能就是选择一个输入连接到输出</a:t>
            </a:r>
          </a:p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由选择信号决定由哪个输入连接到输出</a:t>
            </a:r>
          </a:p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一般说来，一个多路选择器由</a:t>
            </a:r>
            <a:r>
              <a:rPr lang="en-US" altLang="zh-CN" sz="2400" dirty="0">
                <a:solidFill>
                  <a:srgbClr val="B88F4D"/>
                </a:solidFill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条选择线和</a:t>
            </a:r>
            <a:r>
              <a:rPr lang="en-US" altLang="zh-CN" sz="2400" dirty="0">
                <a:solidFill>
                  <a:srgbClr val="B88F4D"/>
                </a:solidFill>
              </a:rPr>
              <a:t>2</a:t>
            </a:r>
            <a:r>
              <a:rPr lang="en-US" altLang="zh-CN" sz="2400" baseline="30000" dirty="0">
                <a:solidFill>
                  <a:srgbClr val="B88F4D"/>
                </a:solidFill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个输入组成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45629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4" y="1522175"/>
            <a:ext cx="10695129" cy="1329794"/>
            <a:chOff x="1887176" y="1780605"/>
            <a:chExt cx="1504326" cy="1936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56810" y="1890118"/>
              <a:ext cx="1434692" cy="84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818955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组合逻辑电路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——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多路选择器，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n=2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组合逻辑电路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896A37-AB72-E8D5-C7C6-282CAAF87CCB}"/>
              </a:ext>
            </a:extLst>
          </p:cNvPr>
          <p:cNvSpPr/>
          <p:nvPr/>
        </p:nvSpPr>
        <p:spPr>
          <a:xfrm>
            <a:off x="1124211" y="2274119"/>
            <a:ext cx="9602404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4-1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选择器：输出为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A,B,C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或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的值，取决于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的值（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00, 01, 10, 11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C9CE15-530B-E183-B16B-018994E5E2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253" y="3352800"/>
            <a:ext cx="6985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3719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4" y="1522175"/>
            <a:ext cx="10695129" cy="1329794"/>
            <a:chOff x="1887176" y="1780605"/>
            <a:chExt cx="1504326" cy="1936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56810" y="1890118"/>
              <a:ext cx="1434692" cy="84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684123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组合逻辑电路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——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二进制加法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组合逻辑电路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896A37-AB72-E8D5-C7C6-282CAAF87CCB}"/>
              </a:ext>
            </a:extLst>
          </p:cNvPr>
          <p:cNvSpPr/>
          <p:nvPr/>
        </p:nvSpPr>
        <p:spPr>
          <a:xfrm>
            <a:off x="1124211" y="2274119"/>
            <a:ext cx="9602404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真值表：两个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位操作数的某一列进行二进制加法</a:t>
            </a:r>
          </a:p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5" name="Object 52">
            <a:extLst>
              <a:ext uri="{FF2B5EF4-FFF2-40B4-BE49-F238E27FC236}">
                <a16:creationId xmlns:a16="http://schemas.microsoft.com/office/drawing/2014/main" id="{5910F856-680C-8CB3-BEE9-4CED7A552E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784897"/>
              </p:ext>
            </p:extLst>
          </p:nvPr>
        </p:nvGraphicFramePr>
        <p:xfrm>
          <a:off x="3225873" y="3022856"/>
          <a:ext cx="3503745" cy="364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Document" r:id="rId6" imgW="3262315" imgH="4114334" progId="Word.Document.8">
                  <p:embed/>
                </p:oleObj>
              </mc:Choice>
              <mc:Fallback>
                <p:oleObj name="Document" r:id="rId6" imgW="3262315" imgH="4114334" progId="Word.Document.8">
                  <p:embed/>
                  <p:pic>
                    <p:nvPicPr>
                      <p:cNvPr id="82948" name="Object 52">
                        <a:extLst>
                          <a:ext uri="{FF2B5EF4-FFF2-40B4-BE49-F238E27FC236}">
                            <a16:creationId xmlns:a16="http://schemas.microsoft.com/office/drawing/2014/main" id="{48D3860E-9318-BE82-88FD-93D60E85F3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5873" y="3022856"/>
                        <a:ext cx="3503745" cy="3646488"/>
                      </a:xfrm>
                      <a:prstGeom prst="rect">
                        <a:avLst/>
                      </a:prstGeom>
                      <a:solidFill>
                        <a:srgbClr val="EBDFDB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8687861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4" y="1522175"/>
            <a:ext cx="10695129" cy="1329794"/>
            <a:chOff x="1887176" y="1780605"/>
            <a:chExt cx="1504326" cy="1936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56810" y="1890118"/>
              <a:ext cx="1434692" cy="84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935072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组合逻辑电路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——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二进制加法全加器电路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组合逻辑电路</a:t>
            </a:r>
          </a:p>
        </p:txBody>
      </p:sp>
      <p:pic>
        <p:nvPicPr>
          <p:cNvPr id="2" name="图片 2">
            <a:extLst>
              <a:ext uri="{FF2B5EF4-FFF2-40B4-BE49-F238E27FC236}">
                <a16:creationId xmlns:a16="http://schemas.microsoft.com/office/drawing/2014/main" id="{CFF41A3F-2B12-9865-6C13-9D898F8AA5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54"/>
          <a:stretch>
            <a:fillRect/>
          </a:stretch>
        </p:blipFill>
        <p:spPr bwMode="auto">
          <a:xfrm>
            <a:off x="2569063" y="2358178"/>
            <a:ext cx="7053873" cy="415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97796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4" y="1522175"/>
            <a:ext cx="10695129" cy="1329794"/>
            <a:chOff x="1887176" y="1780605"/>
            <a:chExt cx="1504326" cy="1936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56810" y="1890118"/>
              <a:ext cx="1434692" cy="84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963256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组合逻辑电路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——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两个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位二进制加法电路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组合逻辑电路</a:t>
            </a:r>
          </a:p>
        </p:txBody>
      </p:sp>
      <p:pic>
        <p:nvPicPr>
          <p:cNvPr id="2" name="图片 2">
            <a:extLst>
              <a:ext uri="{FF2B5EF4-FFF2-40B4-BE49-F238E27FC236}">
                <a16:creationId xmlns:a16="http://schemas.microsoft.com/office/drawing/2014/main" id="{CFF41A3F-2B12-9865-6C13-9D898F8AA5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54"/>
          <a:stretch>
            <a:fillRect/>
          </a:stretch>
        </p:blipFill>
        <p:spPr bwMode="auto">
          <a:xfrm>
            <a:off x="8187066" y="3623790"/>
            <a:ext cx="3475447" cy="2047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51107A86-084B-8F38-A134-903A6FA9C67B}"/>
              </a:ext>
            </a:extLst>
          </p:cNvPr>
          <p:cNvGrpSpPr/>
          <p:nvPr/>
        </p:nvGrpSpPr>
        <p:grpSpPr>
          <a:xfrm>
            <a:off x="785447" y="2851969"/>
            <a:ext cx="6308872" cy="3064068"/>
            <a:chOff x="2613025" y="2603500"/>
            <a:chExt cx="3960813" cy="1676400"/>
          </a:xfrm>
        </p:grpSpPr>
        <p:sp>
          <p:nvSpPr>
            <p:cNvPr id="58" name="AutoShape 104">
              <a:extLst>
                <a:ext uri="{FF2B5EF4-FFF2-40B4-BE49-F238E27FC236}">
                  <a16:creationId xmlns:a16="http://schemas.microsoft.com/office/drawing/2014/main" id="{D4A059FD-8C5A-EE85-2F05-D2FCBBE0A8B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613025" y="2603500"/>
              <a:ext cx="3960813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Rectangle 103">
              <a:extLst>
                <a:ext uri="{FF2B5EF4-FFF2-40B4-BE49-F238E27FC236}">
                  <a16:creationId xmlns:a16="http://schemas.microsoft.com/office/drawing/2014/main" id="{4697FAD9-E4B4-DDEF-7265-07A031B43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1638" y="3175000"/>
              <a:ext cx="600075" cy="55245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b="1" dirty="0"/>
                <a:t>二进制全加器</a:t>
              </a:r>
            </a:p>
          </p:txBody>
        </p:sp>
        <p:sp>
          <p:nvSpPr>
            <p:cNvPr id="60" name="Rectangle 102">
              <a:extLst>
                <a:ext uri="{FF2B5EF4-FFF2-40B4-BE49-F238E27FC236}">
                  <a16:creationId xmlns:a16="http://schemas.microsoft.com/office/drawing/2014/main" id="{8F0A4806-519D-B486-3302-F37B23A37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9675" y="3184525"/>
              <a:ext cx="601663" cy="55245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 b="1" dirty="0"/>
                <a:t>二进制全加器</a:t>
              </a:r>
            </a:p>
          </p:txBody>
        </p:sp>
        <p:sp>
          <p:nvSpPr>
            <p:cNvPr id="61" name="Rectangle 101">
              <a:extLst>
                <a:ext uri="{FF2B5EF4-FFF2-40B4-BE49-F238E27FC236}">
                  <a16:creationId xmlns:a16="http://schemas.microsoft.com/office/drawing/2014/main" id="{48A2419C-10EF-BF3E-5789-5A7AE8E40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888" y="3175000"/>
              <a:ext cx="600075" cy="55245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 b="1" dirty="0"/>
                <a:t>二进制全加器</a:t>
              </a:r>
            </a:p>
          </p:txBody>
        </p:sp>
        <p:sp>
          <p:nvSpPr>
            <p:cNvPr id="62" name="Rectangle 100">
              <a:extLst>
                <a:ext uri="{FF2B5EF4-FFF2-40B4-BE49-F238E27FC236}">
                  <a16:creationId xmlns:a16="http://schemas.microsoft.com/office/drawing/2014/main" id="{8634F985-386B-34D2-9993-4E256786D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7975" y="3175000"/>
              <a:ext cx="601663" cy="55245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 b="1" dirty="0"/>
                <a:t>二进制全加器</a:t>
              </a:r>
            </a:p>
          </p:txBody>
        </p:sp>
        <p:sp>
          <p:nvSpPr>
            <p:cNvPr id="63" name="Line 99">
              <a:extLst>
                <a:ext uri="{FF2B5EF4-FFF2-40B4-BE49-F238E27FC236}">
                  <a16:creationId xmlns:a16="http://schemas.microsoft.com/office/drawing/2014/main" id="{630B6B60-CD1E-7795-2279-75714A2946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80113" y="3441700"/>
              <a:ext cx="314325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64" name="Text Box 98">
              <a:extLst>
                <a:ext uri="{FF2B5EF4-FFF2-40B4-BE49-F238E27FC236}">
                  <a16:creationId xmlns:a16="http://schemas.microsoft.com/office/drawing/2014/main" id="{74A573B1-C0B8-DF77-721A-3F9F7D27A3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3800" y="3289300"/>
              <a:ext cx="220663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b="1"/>
                <a:t>0</a:t>
              </a:r>
              <a:endParaRPr lang="en-US" altLang="zh-CN" sz="4000" b="1"/>
            </a:p>
          </p:txBody>
        </p:sp>
        <p:sp>
          <p:nvSpPr>
            <p:cNvPr id="65" name="Line 97">
              <a:extLst>
                <a:ext uri="{FF2B5EF4-FFF2-40B4-BE49-F238E27FC236}">
                  <a16:creationId xmlns:a16="http://schemas.microsoft.com/office/drawing/2014/main" id="{EA01BF3E-D18A-D175-C87E-446D07D694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70538" y="2859088"/>
              <a:ext cx="0" cy="3143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66" name="Line 96">
              <a:extLst>
                <a:ext uri="{FF2B5EF4-FFF2-40B4-BE49-F238E27FC236}">
                  <a16:creationId xmlns:a16="http://schemas.microsoft.com/office/drawing/2014/main" id="{F9E04425-B5C3-803E-E3BE-29915B3F0E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9138" y="2860675"/>
              <a:ext cx="0" cy="3143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67" name="Text Box 95">
              <a:extLst>
                <a:ext uri="{FF2B5EF4-FFF2-40B4-BE49-F238E27FC236}">
                  <a16:creationId xmlns:a16="http://schemas.microsoft.com/office/drawing/2014/main" id="{B43E4B73-7F84-5FBB-9B1A-7100D4405F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6075" y="2603500"/>
              <a:ext cx="354013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b="1"/>
                <a:t>A</a:t>
              </a:r>
              <a:r>
                <a:rPr lang="en-US" altLang="zh-CN" sz="1400" b="1" baseline="-30000"/>
                <a:t>0</a:t>
              </a:r>
              <a:endParaRPr lang="en-US" altLang="zh-CN" sz="4000" b="1"/>
            </a:p>
          </p:txBody>
        </p:sp>
        <p:sp>
          <p:nvSpPr>
            <p:cNvPr id="68" name="Text Box 94">
              <a:extLst>
                <a:ext uri="{FF2B5EF4-FFF2-40B4-BE49-F238E27FC236}">
                  <a16:creationId xmlns:a16="http://schemas.microsoft.com/office/drawing/2014/main" id="{05393913-54AB-5AD7-9129-7692AC4433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5313" y="2613025"/>
              <a:ext cx="35401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b="1"/>
                <a:t>B</a:t>
              </a:r>
              <a:r>
                <a:rPr lang="en-US" altLang="zh-CN" sz="1400" b="1" baseline="-30000"/>
                <a:t>0</a:t>
              </a:r>
              <a:endParaRPr lang="en-US" altLang="zh-CN" sz="4000" b="1"/>
            </a:p>
          </p:txBody>
        </p:sp>
        <p:sp>
          <p:nvSpPr>
            <p:cNvPr id="69" name="Line 93">
              <a:extLst>
                <a:ext uri="{FF2B5EF4-FFF2-40B4-BE49-F238E27FC236}">
                  <a16:creationId xmlns:a16="http://schemas.microsoft.com/office/drawing/2014/main" id="{F6668897-211F-4934-F575-A6FDC6CA02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9138" y="3727450"/>
              <a:ext cx="0" cy="3143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70" name="Text Box 92">
              <a:extLst>
                <a:ext uri="{FF2B5EF4-FFF2-40B4-BE49-F238E27FC236}">
                  <a16:creationId xmlns:a16="http://schemas.microsoft.com/office/drawing/2014/main" id="{21544E4E-F6F3-505C-6BA7-EB00C85855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54675" y="4003675"/>
              <a:ext cx="354013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b="1"/>
                <a:t>S</a:t>
              </a:r>
              <a:r>
                <a:rPr lang="en-US" altLang="zh-CN" sz="1400" b="1" baseline="-30000"/>
                <a:t>0</a:t>
              </a:r>
              <a:endParaRPr lang="en-US" altLang="zh-CN" sz="4000" b="1"/>
            </a:p>
          </p:txBody>
        </p:sp>
        <p:sp>
          <p:nvSpPr>
            <p:cNvPr id="71" name="Line 91">
              <a:extLst>
                <a:ext uri="{FF2B5EF4-FFF2-40B4-BE49-F238E27FC236}">
                  <a16:creationId xmlns:a16="http://schemas.microsoft.com/office/drawing/2014/main" id="{53B7DA7F-142C-9EE2-007B-C6563949BB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80063" y="3717925"/>
              <a:ext cx="0" cy="1809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72" name="Line 90">
              <a:extLst>
                <a:ext uri="{FF2B5EF4-FFF2-40B4-BE49-F238E27FC236}">
                  <a16:creationId xmlns:a16="http://schemas.microsoft.com/office/drawing/2014/main" id="{76CD13B3-7802-D38D-858E-99E9D7D77F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75263" y="3898900"/>
              <a:ext cx="3143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73" name="Line 89">
              <a:extLst>
                <a:ext uri="{FF2B5EF4-FFF2-40B4-BE49-F238E27FC236}">
                  <a16:creationId xmlns:a16="http://schemas.microsoft.com/office/drawing/2014/main" id="{721C7507-268F-EE58-87FE-187E3C86B5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75263" y="3470275"/>
              <a:ext cx="0" cy="4286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74" name="Line 88">
              <a:extLst>
                <a:ext uri="{FF2B5EF4-FFF2-40B4-BE49-F238E27FC236}">
                  <a16:creationId xmlns:a16="http://schemas.microsoft.com/office/drawing/2014/main" id="{4BA5B2E0-165E-C74E-62CD-F006392876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60963" y="3470275"/>
              <a:ext cx="1143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75" name="Text Box 87">
              <a:extLst>
                <a:ext uri="{FF2B5EF4-FFF2-40B4-BE49-F238E27FC236}">
                  <a16:creationId xmlns:a16="http://schemas.microsoft.com/office/drawing/2014/main" id="{3E25AAEA-B302-046D-CA12-DE26D1776F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6075" y="3822700"/>
              <a:ext cx="354013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b="1"/>
                <a:t>C</a:t>
              </a:r>
              <a:r>
                <a:rPr lang="en-US" altLang="zh-CN" sz="1400" b="1" baseline="-30000"/>
                <a:t>1</a:t>
              </a:r>
              <a:endParaRPr lang="en-US" altLang="zh-CN" sz="4000" b="1"/>
            </a:p>
          </p:txBody>
        </p:sp>
        <p:sp>
          <p:nvSpPr>
            <p:cNvPr id="76" name="Line 86">
              <a:extLst>
                <a:ext uri="{FF2B5EF4-FFF2-40B4-BE49-F238E27FC236}">
                  <a16:creationId xmlns:a16="http://schemas.microsoft.com/office/drawing/2014/main" id="{C48F6883-6DEC-848E-76EF-20E3EE67A4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0463" y="3727450"/>
              <a:ext cx="1587" cy="3143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77" name="Text Box 85">
              <a:extLst>
                <a:ext uri="{FF2B5EF4-FFF2-40B4-BE49-F238E27FC236}">
                  <a16:creationId xmlns:a16="http://schemas.microsoft.com/office/drawing/2014/main" id="{1328FA93-1B2D-1AEB-D3CD-9BE02D6043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27588" y="4003675"/>
              <a:ext cx="3524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b="1"/>
                <a:t>S</a:t>
              </a:r>
              <a:r>
                <a:rPr lang="en-US" altLang="zh-CN" sz="1400" b="1" baseline="-30000"/>
                <a:t>1</a:t>
              </a:r>
              <a:endParaRPr lang="en-US" altLang="zh-CN" sz="4000" b="1"/>
            </a:p>
          </p:txBody>
        </p:sp>
        <p:sp>
          <p:nvSpPr>
            <p:cNvPr id="78" name="Line 84">
              <a:extLst>
                <a:ext uri="{FF2B5EF4-FFF2-40B4-BE49-F238E27FC236}">
                  <a16:creationId xmlns:a16="http://schemas.microsoft.com/office/drawing/2014/main" id="{5C1952E0-9D2F-3330-CC95-C93061E712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975" y="3717925"/>
              <a:ext cx="0" cy="1809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79" name="Line 83">
              <a:extLst>
                <a:ext uri="{FF2B5EF4-FFF2-40B4-BE49-F238E27FC236}">
                  <a16:creationId xmlns:a16="http://schemas.microsoft.com/office/drawing/2014/main" id="{B294A637-58BA-D8B0-31F8-79C042C25B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48175" y="3898900"/>
              <a:ext cx="312738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80" name="Line 82">
              <a:extLst>
                <a:ext uri="{FF2B5EF4-FFF2-40B4-BE49-F238E27FC236}">
                  <a16:creationId xmlns:a16="http://schemas.microsoft.com/office/drawing/2014/main" id="{80229C16-F1CD-7E2B-DF27-4820354A4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8175" y="3470275"/>
              <a:ext cx="0" cy="4286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81" name="Line 81">
              <a:extLst>
                <a:ext uri="{FF2B5EF4-FFF2-40B4-BE49-F238E27FC236}">
                  <a16:creationId xmlns:a16="http://schemas.microsoft.com/office/drawing/2014/main" id="{66BE49BA-9224-7A42-FEAC-B5DF667839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3875" y="3470275"/>
              <a:ext cx="114300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82" name="Text Box 80">
              <a:extLst>
                <a:ext uri="{FF2B5EF4-FFF2-40B4-BE49-F238E27FC236}">
                  <a16:creationId xmlns:a16="http://schemas.microsoft.com/office/drawing/2014/main" id="{54817F47-71A5-E6D6-FB68-7FFACA4278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8988" y="3822700"/>
              <a:ext cx="3524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b="1"/>
                <a:t>C</a:t>
              </a:r>
              <a:r>
                <a:rPr lang="en-US" altLang="zh-CN" sz="1400" b="1" baseline="-30000"/>
                <a:t>2</a:t>
              </a:r>
              <a:endParaRPr lang="en-US" altLang="zh-CN" sz="4000" b="1"/>
            </a:p>
          </p:txBody>
        </p:sp>
        <p:sp>
          <p:nvSpPr>
            <p:cNvPr id="83" name="Line 79">
              <a:extLst>
                <a:ext uri="{FF2B5EF4-FFF2-40B4-BE49-F238E27FC236}">
                  <a16:creationId xmlns:a16="http://schemas.microsoft.com/office/drawing/2014/main" id="{D64EB6D3-C915-0E8C-1345-022C8FD482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1225" y="2859088"/>
              <a:ext cx="1588" cy="3143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84" name="Line 78">
              <a:extLst>
                <a:ext uri="{FF2B5EF4-FFF2-40B4-BE49-F238E27FC236}">
                  <a16:creationId xmlns:a16="http://schemas.microsoft.com/office/drawing/2014/main" id="{4E7446B7-16FE-9823-0613-88F21FBF84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9825" y="2860675"/>
              <a:ext cx="1588" cy="3143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85" name="Text Box 77">
              <a:extLst>
                <a:ext uri="{FF2B5EF4-FFF2-40B4-BE49-F238E27FC236}">
                  <a16:creationId xmlns:a16="http://schemas.microsoft.com/office/drawing/2014/main" id="{607204E5-C7D2-DE11-7D07-73D14AD32D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8350" y="2603500"/>
              <a:ext cx="3524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b="1"/>
                <a:t>A</a:t>
              </a:r>
              <a:r>
                <a:rPr lang="en-US" altLang="zh-CN" sz="1400" b="1" baseline="-30000"/>
                <a:t>1</a:t>
              </a:r>
              <a:endParaRPr lang="en-US" altLang="zh-CN" sz="4000" b="1"/>
            </a:p>
          </p:txBody>
        </p:sp>
        <p:sp>
          <p:nvSpPr>
            <p:cNvPr id="86" name="Text Box 76">
              <a:extLst>
                <a:ext uri="{FF2B5EF4-FFF2-40B4-BE49-F238E27FC236}">
                  <a16:creationId xmlns:a16="http://schemas.microsoft.com/office/drawing/2014/main" id="{E09B9DF8-AC8A-5E07-338C-1E4E420553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8538" y="2622550"/>
              <a:ext cx="3524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b="1"/>
                <a:t>B</a:t>
              </a:r>
              <a:r>
                <a:rPr lang="en-US" altLang="zh-CN" sz="1400" b="1" baseline="-30000"/>
                <a:t>1</a:t>
              </a:r>
              <a:endParaRPr lang="en-US" altLang="zh-CN" sz="4000" b="1"/>
            </a:p>
          </p:txBody>
        </p:sp>
        <p:sp>
          <p:nvSpPr>
            <p:cNvPr id="87" name="Line 75">
              <a:extLst>
                <a:ext uri="{FF2B5EF4-FFF2-40B4-BE49-F238E27FC236}">
                  <a16:creationId xmlns:a16="http://schemas.microsoft.com/office/drawing/2014/main" id="{1434F698-FCA5-81B9-D122-3F935CFADD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1475" y="3727450"/>
              <a:ext cx="0" cy="3143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88" name="Text Box 74">
              <a:extLst>
                <a:ext uri="{FF2B5EF4-FFF2-40B4-BE49-F238E27FC236}">
                  <a16:creationId xmlns:a16="http://schemas.microsoft.com/office/drawing/2014/main" id="{3FFB13AD-7799-B4DC-0A5B-AC01D1F734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8125" y="3984625"/>
              <a:ext cx="3524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b="1"/>
                <a:t>S</a:t>
              </a:r>
              <a:r>
                <a:rPr lang="en-US" altLang="zh-CN" sz="1400" b="1" baseline="-30000"/>
                <a:t>2</a:t>
              </a:r>
              <a:endParaRPr lang="en-US" altLang="zh-CN" sz="4000" b="1"/>
            </a:p>
          </p:txBody>
        </p:sp>
        <p:sp>
          <p:nvSpPr>
            <p:cNvPr id="89" name="Line 73">
              <a:extLst>
                <a:ext uri="{FF2B5EF4-FFF2-40B4-BE49-F238E27FC236}">
                  <a16:creationId xmlns:a16="http://schemas.microsoft.com/office/drawing/2014/main" id="{6B08934E-85B9-706B-6D3B-94E42860EB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2400" y="3717925"/>
              <a:ext cx="0" cy="1809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90" name="Line 72">
              <a:extLst>
                <a:ext uri="{FF2B5EF4-FFF2-40B4-BE49-F238E27FC236}">
                  <a16:creationId xmlns:a16="http://schemas.microsoft.com/office/drawing/2014/main" id="{8AE73CCA-0900-A75A-E3E6-6B611B5C8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7600" y="3898900"/>
              <a:ext cx="314325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91" name="Line 71">
              <a:extLst>
                <a:ext uri="{FF2B5EF4-FFF2-40B4-BE49-F238E27FC236}">
                  <a16:creationId xmlns:a16="http://schemas.microsoft.com/office/drawing/2014/main" id="{24989F48-AF6C-4216-7DB9-16B766BC7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57600" y="3470275"/>
              <a:ext cx="0" cy="4286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92" name="Line 70">
              <a:extLst>
                <a:ext uri="{FF2B5EF4-FFF2-40B4-BE49-F238E27FC236}">
                  <a16:creationId xmlns:a16="http://schemas.microsoft.com/office/drawing/2014/main" id="{0A636A04-79A0-07F6-C10C-7C8A3B2694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43300" y="3470275"/>
              <a:ext cx="114300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93" name="Text Box 69">
              <a:extLst>
                <a:ext uri="{FF2B5EF4-FFF2-40B4-BE49-F238E27FC236}">
                  <a16:creationId xmlns:a16="http://schemas.microsoft.com/office/drawing/2014/main" id="{ADFF530E-63D9-EE8A-C92B-8A093BC48A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8413" y="3822700"/>
              <a:ext cx="35401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b="1"/>
                <a:t>C</a:t>
              </a:r>
              <a:r>
                <a:rPr lang="en-US" altLang="zh-CN" sz="1400" b="1" baseline="-30000"/>
                <a:t>3</a:t>
              </a:r>
              <a:endParaRPr lang="en-US" altLang="zh-CN" sz="4000" b="1"/>
            </a:p>
          </p:txBody>
        </p:sp>
        <p:sp>
          <p:nvSpPr>
            <p:cNvPr id="94" name="Line 68">
              <a:extLst>
                <a:ext uri="{FF2B5EF4-FFF2-40B4-BE49-F238E27FC236}">
                  <a16:creationId xmlns:a16="http://schemas.microsoft.com/office/drawing/2014/main" id="{9B132BE3-A611-5DD9-8335-2BF9EC9A3B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1125" y="2868613"/>
              <a:ext cx="1588" cy="3143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95" name="Line 67">
              <a:extLst>
                <a:ext uri="{FF2B5EF4-FFF2-40B4-BE49-F238E27FC236}">
                  <a16:creationId xmlns:a16="http://schemas.microsoft.com/office/drawing/2014/main" id="{6EE83D0C-3C51-CC15-4B4B-B69A1751D8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9725" y="2870200"/>
              <a:ext cx="1588" cy="3143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96" name="Text Box 66">
              <a:extLst>
                <a:ext uri="{FF2B5EF4-FFF2-40B4-BE49-F238E27FC236}">
                  <a16:creationId xmlns:a16="http://schemas.microsoft.com/office/drawing/2014/main" id="{ADF42B02-01B9-B4BC-04B1-F21C5E19FF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8250" y="2613025"/>
              <a:ext cx="3524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b="1"/>
                <a:t>A</a:t>
              </a:r>
              <a:r>
                <a:rPr lang="en-US" altLang="zh-CN" sz="1400" b="1" baseline="-30000"/>
                <a:t>2</a:t>
              </a:r>
              <a:endParaRPr lang="en-US" altLang="zh-CN" sz="4000" b="1"/>
            </a:p>
          </p:txBody>
        </p:sp>
        <p:sp>
          <p:nvSpPr>
            <p:cNvPr id="97" name="Text Box 65">
              <a:extLst>
                <a:ext uri="{FF2B5EF4-FFF2-40B4-BE49-F238E27FC236}">
                  <a16:creationId xmlns:a16="http://schemas.microsoft.com/office/drawing/2014/main" id="{09A40158-4E0F-B5F5-2676-13D72381A9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0975" y="2613025"/>
              <a:ext cx="3524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b="1"/>
                <a:t>B</a:t>
              </a:r>
              <a:r>
                <a:rPr lang="en-US" altLang="zh-CN" sz="1400" b="1" baseline="-30000"/>
                <a:t>2</a:t>
              </a:r>
              <a:endParaRPr lang="en-US" altLang="zh-CN" sz="4000" b="1"/>
            </a:p>
          </p:txBody>
        </p:sp>
        <p:sp>
          <p:nvSpPr>
            <p:cNvPr id="98" name="Line 64">
              <a:extLst>
                <a:ext uri="{FF2B5EF4-FFF2-40B4-BE49-F238E27FC236}">
                  <a16:creationId xmlns:a16="http://schemas.microsoft.com/office/drawing/2014/main" id="{C7D64F34-3873-AD81-BD27-9E47459242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2613" y="2859088"/>
              <a:ext cx="0" cy="3143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99" name="Line 63">
              <a:extLst>
                <a:ext uri="{FF2B5EF4-FFF2-40B4-BE49-F238E27FC236}">
                  <a16:creationId xmlns:a16="http://schemas.microsoft.com/office/drawing/2014/main" id="{3F94A36C-7DE9-51A7-5A4A-C7FFE1EBE2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1213" y="2860675"/>
              <a:ext cx="0" cy="3143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100" name="Text Box 62">
              <a:extLst>
                <a:ext uri="{FF2B5EF4-FFF2-40B4-BE49-F238E27FC236}">
                  <a16:creationId xmlns:a16="http://schemas.microsoft.com/office/drawing/2014/main" id="{C1B02E5C-7005-F984-84D3-1CE6507208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8150" y="2603500"/>
              <a:ext cx="354013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b="1"/>
                <a:t>A</a:t>
              </a:r>
              <a:r>
                <a:rPr lang="en-US" altLang="zh-CN" sz="1400" b="1" baseline="-30000"/>
                <a:t>3</a:t>
              </a:r>
              <a:endParaRPr lang="en-US" altLang="zh-CN" sz="4000" b="1"/>
            </a:p>
          </p:txBody>
        </p:sp>
        <p:sp>
          <p:nvSpPr>
            <p:cNvPr id="101" name="Text Box 61">
              <a:extLst>
                <a:ext uri="{FF2B5EF4-FFF2-40B4-BE49-F238E27FC236}">
                  <a16:creationId xmlns:a16="http://schemas.microsoft.com/office/drawing/2014/main" id="{081EDDCD-1999-900A-4FFA-E1E1F5F4F0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0875" y="2603500"/>
              <a:ext cx="3524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b="1"/>
                <a:t>B</a:t>
              </a:r>
              <a:r>
                <a:rPr lang="en-US" altLang="zh-CN" sz="1400" b="1" baseline="-30000"/>
                <a:t>3</a:t>
              </a:r>
              <a:endParaRPr lang="en-US" altLang="zh-CN" sz="4000" b="1"/>
            </a:p>
          </p:txBody>
        </p:sp>
        <p:sp>
          <p:nvSpPr>
            <p:cNvPr id="102" name="Line 60">
              <a:extLst>
                <a:ext uri="{FF2B5EF4-FFF2-40B4-BE49-F238E27FC236}">
                  <a16:creationId xmlns:a16="http://schemas.microsoft.com/office/drawing/2014/main" id="{EE939371-84C6-0E33-7439-260DA4B902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2325" y="3736975"/>
              <a:ext cx="0" cy="3143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103" name="Text Box 59">
              <a:extLst>
                <a:ext uri="{FF2B5EF4-FFF2-40B4-BE49-F238E27FC236}">
                  <a16:creationId xmlns:a16="http://schemas.microsoft.com/office/drawing/2014/main" id="{0DC92E98-1EB7-7967-A032-3D3D0F41D7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8975" y="3994150"/>
              <a:ext cx="3524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b="1"/>
                <a:t>S</a:t>
              </a:r>
              <a:r>
                <a:rPr lang="en-US" altLang="zh-CN" sz="1400" b="1" baseline="-30000"/>
                <a:t>3</a:t>
              </a:r>
              <a:endParaRPr lang="en-US" altLang="zh-CN" sz="4000" b="1"/>
            </a:p>
          </p:txBody>
        </p:sp>
        <p:sp>
          <p:nvSpPr>
            <p:cNvPr id="104" name="Line 58">
              <a:extLst>
                <a:ext uri="{FF2B5EF4-FFF2-40B4-BE49-F238E27FC236}">
                  <a16:creationId xmlns:a16="http://schemas.microsoft.com/office/drawing/2014/main" id="{6340114E-8938-B4BD-91E7-336C67349B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3250" y="3727450"/>
              <a:ext cx="1588" cy="1809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105" name="Text Box 57">
              <a:extLst>
                <a:ext uri="{FF2B5EF4-FFF2-40B4-BE49-F238E27FC236}">
                  <a16:creationId xmlns:a16="http://schemas.microsoft.com/office/drawing/2014/main" id="{AEB22170-B7E3-A464-F243-403878084B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9263" y="3832225"/>
              <a:ext cx="35401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b="1"/>
                <a:t>C</a:t>
              </a:r>
              <a:r>
                <a:rPr lang="en-US" altLang="zh-CN" sz="1400" b="1" baseline="-30000"/>
                <a:t>4</a:t>
              </a:r>
              <a:endParaRPr lang="en-US" altLang="zh-CN" sz="4000" b="1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332403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4" y="1522175"/>
            <a:ext cx="10695129" cy="1329794"/>
            <a:chOff x="1887176" y="1780605"/>
            <a:chExt cx="1504326" cy="1936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56810" y="1890118"/>
              <a:ext cx="1434692" cy="84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682545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组合逻辑电路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——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逻辑完备性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组合逻辑电路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4E4E4D-CE73-345D-304F-D53615CAC24B}"/>
              </a:ext>
            </a:extLst>
          </p:cNvPr>
          <p:cNvSpPr/>
          <p:nvPr/>
        </p:nvSpPr>
        <p:spPr>
          <a:xfrm>
            <a:off x="1124211" y="2274119"/>
            <a:ext cx="10282342" cy="335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逻辑完备性（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logical completeness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</a:p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rgbClr val="B88F4D"/>
                </a:solidFill>
              </a:rPr>
              <a:t>任意逻辑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函数都可以通过一个可编程逻辑阵列（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）来实现，而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只由与门、或门和非门组成</a:t>
            </a:r>
          </a:p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对于任意逻辑函数，只要提供足够多的与门、或门、非门，就可以实现</a:t>
            </a:r>
          </a:p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门集合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  <a:r>
              <a:rPr lang="zh-CN" altLang="en-US" sz="2400" dirty="0">
                <a:solidFill>
                  <a:srgbClr val="B88F4D"/>
                </a:solidFill>
              </a:rPr>
              <a:t>与、或、非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在逻辑上是完备的</a:t>
            </a:r>
          </a:p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不需要使用任何其他种类的门就可以实现任何一个真值表的电路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7706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1098139" cy="3129446"/>
            <a:chOff x="1887176" y="1780605"/>
            <a:chExt cx="2671982" cy="136878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3180"/>
              <a:ext cx="2643362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</a:rPr>
                <a:t>n+1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列和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</a:rPr>
                <a:t>2</a:t>
              </a:r>
              <a:r>
                <a:rPr lang="en-US" altLang="zh-CN" sz="2000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</a:rPr>
                <a:t>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前面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列对应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个源操作数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源操作数组合：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</a:rPr>
                <a:t> 2</a:t>
              </a:r>
              <a:r>
                <a:rPr lang="en-US" altLang="zh-CN" sz="2000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</a:rPr>
                <a:t>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种可能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每组输入组合：一行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最后一列：每种组合的输出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659260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与函数（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AND</a:t>
              </a:r>
              <a:r>
                <a:rPr lang="zh-CN" altLang="e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二进制逻辑运算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2" name="内容占位符 12">
            <a:extLst>
              <a:ext uri="{FF2B5EF4-FFF2-40B4-BE49-F238E27FC236}">
                <a16:creationId xmlns:a16="http://schemas.microsoft.com/office/drawing/2014/main" id="{CCB062FD-48C8-A2F1-8FEA-7A7B0284C5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7503987"/>
              </p:ext>
            </p:extLst>
          </p:nvPr>
        </p:nvGraphicFramePr>
        <p:xfrm>
          <a:off x="5925895" y="4068341"/>
          <a:ext cx="5801816" cy="2038350"/>
        </p:xfrm>
        <a:graphic>
          <a:graphicData uri="http://schemas.openxmlformats.org/drawingml/2006/table">
            <a:tbl>
              <a:tblPr/>
              <a:tblGrid>
                <a:gridCol w="15062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8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75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6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latin typeface="Calibri"/>
                          <a:ea typeface="宋体"/>
                          <a:cs typeface="Times New Roman"/>
                        </a:rPr>
                        <a:t>A </a:t>
                      </a:r>
                      <a:endParaRPr lang="zh-CN" sz="2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38380" marR="138380" marT="6985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latin typeface="Calibri"/>
                          <a:ea typeface="宋体"/>
                          <a:cs typeface="Times New Roman"/>
                        </a:rPr>
                        <a:t>B </a:t>
                      </a:r>
                      <a:endParaRPr lang="zh-CN" sz="2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38380" marR="138380" marT="6985" marB="0">
                    <a:lnL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Calibri"/>
                          <a:ea typeface="宋体"/>
                          <a:cs typeface="Times New Roman"/>
                        </a:rPr>
                        <a:t>AND </a:t>
                      </a:r>
                      <a:endParaRPr lang="zh-CN" sz="2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38380" marR="138380" marT="6985" marB="0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Calibri"/>
                          <a:ea typeface="宋体"/>
                          <a:cs typeface="Times New Roman"/>
                        </a:rPr>
                        <a:t>0 </a:t>
                      </a:r>
                      <a:endParaRPr lang="zh-CN" sz="2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38380" marR="138380" marT="698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latin typeface="Calibri"/>
                          <a:ea typeface="宋体"/>
                          <a:cs typeface="Times New Roman"/>
                        </a:rPr>
                        <a:t>0 </a:t>
                      </a:r>
                      <a:endParaRPr lang="zh-CN" sz="2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38380" marR="138380" marT="6985" marB="0">
                    <a:lnL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Calibri"/>
                          <a:ea typeface="宋体"/>
                          <a:cs typeface="Times New Roman"/>
                        </a:rPr>
                        <a:t>0 </a:t>
                      </a:r>
                      <a:endParaRPr lang="zh-CN" sz="2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38380" marR="138380" marT="6985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latin typeface="Calibri"/>
                          <a:ea typeface="宋体"/>
                          <a:cs typeface="Times New Roman"/>
                        </a:rPr>
                        <a:t>0 </a:t>
                      </a:r>
                      <a:endParaRPr lang="zh-CN" sz="2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38380" marR="138380" marT="698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Calibri"/>
                          <a:ea typeface="宋体"/>
                          <a:cs typeface="Times New Roman"/>
                        </a:rPr>
                        <a:t>1 </a:t>
                      </a:r>
                      <a:endParaRPr lang="zh-CN" sz="2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38380" marR="138380" marT="6985" marB="0">
                    <a:lnL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Calibri"/>
                          <a:ea typeface="宋体"/>
                          <a:cs typeface="Times New Roman"/>
                        </a:rPr>
                        <a:t>0 </a:t>
                      </a:r>
                      <a:endParaRPr lang="zh-CN" sz="2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38380" marR="138380" marT="6985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Calibri"/>
                          <a:ea typeface="宋体"/>
                          <a:cs typeface="Times New Roman"/>
                        </a:rPr>
                        <a:t>1 </a:t>
                      </a:r>
                      <a:endParaRPr lang="zh-CN" sz="2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38380" marR="138380" marT="698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latin typeface="Calibri"/>
                          <a:ea typeface="宋体"/>
                          <a:cs typeface="Times New Roman"/>
                        </a:rPr>
                        <a:t>0 </a:t>
                      </a:r>
                      <a:endParaRPr lang="zh-CN" sz="24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38380" marR="138380" marT="6985" marB="0">
                    <a:lnL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Calibri"/>
                          <a:ea typeface="宋体"/>
                          <a:cs typeface="Times New Roman"/>
                        </a:rPr>
                        <a:t>0 </a:t>
                      </a:r>
                      <a:endParaRPr lang="zh-CN" sz="2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38380" marR="138380" marT="6985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latin typeface="Calibri"/>
                          <a:ea typeface="宋体"/>
                          <a:cs typeface="Times New Roman"/>
                        </a:rPr>
                        <a:t>1 </a:t>
                      </a:r>
                      <a:endParaRPr lang="zh-CN" sz="2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38380" marR="138380" marT="698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latin typeface="Calibri"/>
                          <a:ea typeface="宋体"/>
                          <a:cs typeface="Times New Roman"/>
                        </a:rPr>
                        <a:t>1 </a:t>
                      </a:r>
                      <a:endParaRPr lang="zh-CN" sz="24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38380" marR="138380" marT="6985" marB="0">
                    <a:lnL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Calibri"/>
                          <a:ea typeface="宋体"/>
                          <a:cs typeface="Times New Roman"/>
                        </a:rPr>
                        <a:t>1 </a:t>
                      </a:r>
                      <a:endParaRPr lang="zh-CN" sz="24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38380" marR="138380" marT="6985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矩形 4">
            <a:extLst>
              <a:ext uri="{FF2B5EF4-FFF2-40B4-BE49-F238E27FC236}">
                <a16:creationId xmlns:a16="http://schemas.microsoft.com/office/drawing/2014/main" id="{57AEB3F6-60EF-EE0D-3547-B07780178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241" y="2335457"/>
            <a:ext cx="3993648" cy="142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2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列源操作数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列输出结果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种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输入组合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输出为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…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82399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4" y="1522175"/>
            <a:ext cx="10695129" cy="1329794"/>
            <a:chOff x="1887176" y="1780605"/>
            <a:chExt cx="1504326" cy="1936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56810" y="1890118"/>
              <a:ext cx="1434692" cy="84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884567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组合逻辑电路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——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布尔代数与逻辑电路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组合逻辑电路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4E4E4D-CE73-345D-304F-D53615CAC24B}"/>
              </a:ext>
            </a:extLst>
          </p:cNvPr>
          <p:cNvSpPr/>
          <p:nvPr/>
        </p:nvSpPr>
        <p:spPr>
          <a:xfrm>
            <a:off x="1124211" y="2274119"/>
            <a:ext cx="10036158" cy="224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实现逻辑函数，不需要任何其他种类的门就可以实现，但是门的数目可能很大</a:t>
            </a:r>
          </a:p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借助一些</a:t>
            </a:r>
            <a:r>
              <a:rPr lang="zh-CN" altLang="en-US" sz="2400" dirty="0">
                <a:solidFill>
                  <a:srgbClr val="B88F4D"/>
                </a:solidFill>
              </a:rPr>
              <a:t>布尔代数定律和德摩根定律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进行逻辑等式变换，有时可减少门的数目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89626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4" y="1522175"/>
            <a:ext cx="10695129" cy="1329794"/>
            <a:chOff x="1887176" y="1780605"/>
            <a:chExt cx="1504326" cy="1936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56810" y="1890118"/>
              <a:ext cx="1434692" cy="84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884567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组合逻辑电路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——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布尔代数与逻辑电路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组合逻辑电路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4E4E4D-CE73-345D-304F-D53615CAC24B}"/>
              </a:ext>
            </a:extLst>
          </p:cNvPr>
          <p:cNvSpPr/>
          <p:nvPr/>
        </p:nvSpPr>
        <p:spPr>
          <a:xfrm>
            <a:off x="1124211" y="2274119"/>
            <a:ext cx="10036158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位的多路选择器</a:t>
            </a:r>
          </a:p>
        </p:txBody>
      </p:sp>
      <p:graphicFrame>
        <p:nvGraphicFramePr>
          <p:cNvPr id="5" name="Group 78">
            <a:extLst>
              <a:ext uri="{FF2B5EF4-FFF2-40B4-BE49-F238E27FC236}">
                <a16:creationId xmlns:a16="http://schemas.microsoft.com/office/drawing/2014/main" id="{54A6919C-B28A-13BF-A2B1-C0213999B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372805"/>
              </p:ext>
            </p:extLst>
          </p:nvPr>
        </p:nvGraphicFramePr>
        <p:xfrm>
          <a:off x="1997685" y="3063923"/>
          <a:ext cx="2105392" cy="3292479"/>
        </p:xfrm>
        <a:graphic>
          <a:graphicData uri="http://schemas.openxmlformats.org/drawingml/2006/table">
            <a:tbl>
              <a:tblPr/>
              <a:tblGrid>
                <a:gridCol w="54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2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8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8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8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Line 53">
            <a:extLst>
              <a:ext uri="{FF2B5EF4-FFF2-40B4-BE49-F238E27FC236}">
                <a16:creationId xmlns:a16="http://schemas.microsoft.com/office/drawing/2014/main" id="{FD3AFFCD-0EDE-9B8F-681D-9DAD69F7679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34726" y="2788469"/>
            <a:ext cx="2062162" cy="1587"/>
          </a:xfrm>
          <a:prstGeom prst="line">
            <a:avLst/>
          </a:prstGeom>
          <a:noFill/>
          <a:ln w="63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Line 54">
            <a:extLst>
              <a:ext uri="{FF2B5EF4-FFF2-40B4-BE49-F238E27FC236}">
                <a16:creationId xmlns:a16="http://schemas.microsoft.com/office/drawing/2014/main" id="{9D8B2ED8-46F3-951A-12BA-9FCC42895B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61738" y="2701156"/>
            <a:ext cx="1588" cy="217488"/>
          </a:xfrm>
          <a:prstGeom prst="line">
            <a:avLst/>
          </a:prstGeom>
          <a:noFill/>
          <a:ln w="63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Line 55">
            <a:extLst>
              <a:ext uri="{FF2B5EF4-FFF2-40B4-BE49-F238E27FC236}">
                <a16:creationId xmlns:a16="http://schemas.microsoft.com/office/drawing/2014/main" id="{84AED376-1FA0-A87D-CF3E-BD99B5E224D0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8376" y="2347144"/>
            <a:ext cx="1587" cy="655637"/>
          </a:xfrm>
          <a:prstGeom prst="line">
            <a:avLst/>
          </a:prstGeom>
          <a:noFill/>
          <a:ln w="63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57">
            <a:extLst>
              <a:ext uri="{FF2B5EF4-FFF2-40B4-BE49-F238E27FC236}">
                <a16:creationId xmlns:a16="http://schemas.microsoft.com/office/drawing/2014/main" id="{08D2F01E-D656-210F-7685-C88BF742C300}"/>
              </a:ext>
            </a:extLst>
          </p:cNvPr>
          <p:cNvSpPr>
            <a:spLocks noChangeShapeType="1"/>
          </p:cNvSpPr>
          <p:nvPr/>
        </p:nvSpPr>
        <p:spPr bwMode="auto">
          <a:xfrm>
            <a:off x="8680876" y="2696394"/>
            <a:ext cx="1587" cy="223837"/>
          </a:xfrm>
          <a:prstGeom prst="line">
            <a:avLst/>
          </a:prstGeom>
          <a:noFill/>
          <a:ln w="63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Line 58">
            <a:extLst>
              <a:ext uri="{FF2B5EF4-FFF2-40B4-BE49-F238E27FC236}">
                <a16:creationId xmlns:a16="http://schemas.microsoft.com/office/drawing/2014/main" id="{695A55BE-99E7-6577-CA01-F2E5F8A0FC46}"/>
              </a:ext>
            </a:extLst>
          </p:cNvPr>
          <p:cNvSpPr>
            <a:spLocks noChangeShapeType="1"/>
          </p:cNvSpPr>
          <p:nvPr/>
        </p:nvSpPr>
        <p:spPr bwMode="auto">
          <a:xfrm>
            <a:off x="8447513" y="2786881"/>
            <a:ext cx="1588" cy="225425"/>
          </a:xfrm>
          <a:prstGeom prst="line">
            <a:avLst/>
          </a:prstGeom>
          <a:noFill/>
          <a:ln w="63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60">
            <a:extLst>
              <a:ext uri="{FF2B5EF4-FFF2-40B4-BE49-F238E27FC236}">
                <a16:creationId xmlns:a16="http://schemas.microsoft.com/office/drawing/2014/main" id="{94F78FA0-AAA0-31B1-95A8-09D07206B7EB}"/>
              </a:ext>
            </a:extLst>
          </p:cNvPr>
          <p:cNvSpPr>
            <a:spLocks noChangeShapeType="1"/>
          </p:cNvSpPr>
          <p:nvPr/>
        </p:nvSpPr>
        <p:spPr bwMode="auto">
          <a:xfrm>
            <a:off x="9342863" y="2696394"/>
            <a:ext cx="1588" cy="312737"/>
          </a:xfrm>
          <a:prstGeom prst="line">
            <a:avLst/>
          </a:prstGeom>
          <a:noFill/>
          <a:ln w="63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61">
            <a:extLst>
              <a:ext uri="{FF2B5EF4-FFF2-40B4-BE49-F238E27FC236}">
                <a16:creationId xmlns:a16="http://schemas.microsoft.com/office/drawing/2014/main" id="{D5498EA2-7F98-54DC-1087-90A6C50B5B74}"/>
              </a:ext>
            </a:extLst>
          </p:cNvPr>
          <p:cNvSpPr>
            <a:spLocks noChangeShapeType="1"/>
          </p:cNvSpPr>
          <p:nvPr/>
        </p:nvSpPr>
        <p:spPr bwMode="auto">
          <a:xfrm>
            <a:off x="9109501" y="2780531"/>
            <a:ext cx="1587" cy="131763"/>
          </a:xfrm>
          <a:prstGeom prst="line">
            <a:avLst/>
          </a:prstGeom>
          <a:noFill/>
          <a:ln w="63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Line 63">
            <a:extLst>
              <a:ext uri="{FF2B5EF4-FFF2-40B4-BE49-F238E27FC236}">
                <a16:creationId xmlns:a16="http://schemas.microsoft.com/office/drawing/2014/main" id="{9EBD43EC-2A62-CEB3-7283-A885876C76B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33426" y="2691631"/>
            <a:ext cx="1587" cy="320675"/>
          </a:xfrm>
          <a:prstGeom prst="line">
            <a:avLst/>
          </a:prstGeom>
          <a:noFill/>
          <a:ln w="63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Line 64">
            <a:extLst>
              <a:ext uri="{FF2B5EF4-FFF2-40B4-BE49-F238E27FC236}">
                <a16:creationId xmlns:a16="http://schemas.microsoft.com/office/drawing/2014/main" id="{5AF52923-6116-3317-0CE1-0D9523189FE9}"/>
              </a:ext>
            </a:extLst>
          </p:cNvPr>
          <p:cNvSpPr>
            <a:spLocks noChangeShapeType="1"/>
          </p:cNvSpPr>
          <p:nvPr/>
        </p:nvSpPr>
        <p:spPr bwMode="auto">
          <a:xfrm>
            <a:off x="9800063" y="2786881"/>
            <a:ext cx="1588" cy="225425"/>
          </a:xfrm>
          <a:prstGeom prst="line">
            <a:avLst/>
          </a:prstGeom>
          <a:noFill/>
          <a:ln w="63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Line 66">
            <a:extLst>
              <a:ext uri="{FF2B5EF4-FFF2-40B4-BE49-F238E27FC236}">
                <a16:creationId xmlns:a16="http://schemas.microsoft.com/office/drawing/2014/main" id="{4743F103-BC79-1D81-6BDF-F72157BA53E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9676" y="2696394"/>
            <a:ext cx="2452687" cy="1587"/>
          </a:xfrm>
          <a:prstGeom prst="line">
            <a:avLst/>
          </a:prstGeom>
          <a:noFill/>
          <a:ln w="63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Freeform 67">
            <a:extLst>
              <a:ext uri="{FF2B5EF4-FFF2-40B4-BE49-F238E27FC236}">
                <a16:creationId xmlns:a16="http://schemas.microsoft.com/office/drawing/2014/main" id="{BA37BC9B-2FA1-8E20-BC5F-21CAC8EA79E6}"/>
              </a:ext>
            </a:extLst>
          </p:cNvPr>
          <p:cNvSpPr>
            <a:spLocks/>
          </p:cNvSpPr>
          <p:nvPr/>
        </p:nvSpPr>
        <p:spPr bwMode="auto">
          <a:xfrm>
            <a:off x="7834738" y="2545581"/>
            <a:ext cx="2078038" cy="365125"/>
          </a:xfrm>
          <a:custGeom>
            <a:avLst/>
            <a:gdLst>
              <a:gd name="T0" fmla="*/ 0 w 1309"/>
              <a:gd name="T1" fmla="*/ 2147483647 h 230"/>
              <a:gd name="T2" fmla="*/ 0 w 1309"/>
              <a:gd name="T3" fmla="*/ 0 h 230"/>
              <a:gd name="T4" fmla="*/ 2147483647 w 1309"/>
              <a:gd name="T5" fmla="*/ 0 h 230"/>
              <a:gd name="T6" fmla="*/ 0 60000 65536"/>
              <a:gd name="T7" fmla="*/ 0 60000 65536"/>
              <a:gd name="T8" fmla="*/ 0 60000 65536"/>
              <a:gd name="T9" fmla="*/ 0 w 1309"/>
              <a:gd name="T10" fmla="*/ 0 h 230"/>
              <a:gd name="T11" fmla="*/ 1309 w 1309"/>
              <a:gd name="T12" fmla="*/ 230 h 23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09" h="230">
                <a:moveTo>
                  <a:pt x="0" y="230"/>
                </a:moveTo>
                <a:lnTo>
                  <a:pt x="0" y="0"/>
                </a:lnTo>
                <a:lnTo>
                  <a:pt x="1309" y="0"/>
                </a:lnTo>
              </a:path>
            </a:pathLst>
          </a:custGeom>
          <a:noFill/>
          <a:ln w="6350">
            <a:solidFill>
              <a:srgbClr val="FF66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Line 68">
            <a:extLst>
              <a:ext uri="{FF2B5EF4-FFF2-40B4-BE49-F238E27FC236}">
                <a16:creationId xmlns:a16="http://schemas.microsoft.com/office/drawing/2014/main" id="{7DB67897-D905-07BE-7F11-5714490DA1AB}"/>
              </a:ext>
            </a:extLst>
          </p:cNvPr>
          <p:cNvSpPr>
            <a:spLocks noChangeShapeType="1"/>
          </p:cNvSpPr>
          <p:nvPr/>
        </p:nvSpPr>
        <p:spPr bwMode="auto">
          <a:xfrm>
            <a:off x="8553876" y="2380481"/>
            <a:ext cx="1587" cy="630238"/>
          </a:xfrm>
          <a:prstGeom prst="line">
            <a:avLst/>
          </a:prstGeom>
          <a:noFill/>
          <a:ln w="63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Line 69">
            <a:extLst>
              <a:ext uri="{FF2B5EF4-FFF2-40B4-BE49-F238E27FC236}">
                <a16:creationId xmlns:a16="http://schemas.microsoft.com/office/drawing/2014/main" id="{3F4D9969-6A7C-BE1B-C14F-627115026CDA}"/>
              </a:ext>
            </a:extLst>
          </p:cNvPr>
          <p:cNvSpPr>
            <a:spLocks noChangeShapeType="1"/>
          </p:cNvSpPr>
          <p:nvPr/>
        </p:nvSpPr>
        <p:spPr bwMode="auto">
          <a:xfrm>
            <a:off x="9230151" y="2539231"/>
            <a:ext cx="1587" cy="465138"/>
          </a:xfrm>
          <a:prstGeom prst="line">
            <a:avLst/>
          </a:prstGeom>
          <a:noFill/>
          <a:ln w="63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70">
            <a:extLst>
              <a:ext uri="{FF2B5EF4-FFF2-40B4-BE49-F238E27FC236}">
                <a16:creationId xmlns:a16="http://schemas.microsoft.com/office/drawing/2014/main" id="{E1E93397-DCC6-F51E-FE06-91F4EEE75161}"/>
              </a:ext>
            </a:extLst>
          </p:cNvPr>
          <p:cNvSpPr>
            <a:spLocks noChangeShapeType="1"/>
          </p:cNvSpPr>
          <p:nvPr/>
        </p:nvSpPr>
        <p:spPr bwMode="auto">
          <a:xfrm>
            <a:off x="9914363" y="2539231"/>
            <a:ext cx="1588" cy="473075"/>
          </a:xfrm>
          <a:prstGeom prst="line">
            <a:avLst/>
          </a:prstGeom>
          <a:noFill/>
          <a:ln w="63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Rectangle 71">
            <a:extLst>
              <a:ext uri="{FF2B5EF4-FFF2-40B4-BE49-F238E27FC236}">
                <a16:creationId xmlns:a16="http://schemas.microsoft.com/office/drawing/2014/main" id="{739E5CDB-6736-2191-1524-C45B2167C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9163" y="2158231"/>
            <a:ext cx="2000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1400">
                <a:solidFill>
                  <a:srgbClr val="FF6600"/>
                </a:solidFill>
                <a:latin typeface="AvantGarde Bk BT" charset="0"/>
              </a:rPr>
              <a:t>A</a:t>
            </a:r>
            <a:endParaRPr lang="zh-CN" altLang="zh-CN"/>
          </a:p>
        </p:txBody>
      </p:sp>
      <p:sp>
        <p:nvSpPr>
          <p:cNvPr id="23" name="Rectangle 72">
            <a:extLst>
              <a:ext uri="{FF2B5EF4-FFF2-40B4-BE49-F238E27FC236}">
                <a16:creationId xmlns:a16="http://schemas.microsoft.com/office/drawing/2014/main" id="{5CF9FFB6-E69A-E53B-421A-014305996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7363" y="2158231"/>
            <a:ext cx="2000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1400">
                <a:solidFill>
                  <a:srgbClr val="FF6600"/>
                </a:solidFill>
                <a:latin typeface="AvantGarde Bk BT" charset="0"/>
              </a:rPr>
              <a:t>B</a:t>
            </a:r>
            <a:endParaRPr lang="zh-CN" altLang="zh-CN"/>
          </a:p>
        </p:txBody>
      </p:sp>
      <p:sp>
        <p:nvSpPr>
          <p:cNvPr id="24" name="Freeform 73">
            <a:extLst>
              <a:ext uri="{FF2B5EF4-FFF2-40B4-BE49-F238E27FC236}">
                <a16:creationId xmlns:a16="http://schemas.microsoft.com/office/drawing/2014/main" id="{2C9E27F8-6BA3-7889-D275-FEC34704217F}"/>
              </a:ext>
            </a:extLst>
          </p:cNvPr>
          <p:cNvSpPr>
            <a:spLocks/>
          </p:cNvSpPr>
          <p:nvPr/>
        </p:nvSpPr>
        <p:spPr bwMode="auto">
          <a:xfrm>
            <a:off x="8645951" y="2667819"/>
            <a:ext cx="55562" cy="57150"/>
          </a:xfrm>
          <a:custGeom>
            <a:avLst/>
            <a:gdLst>
              <a:gd name="T0" fmla="*/ 2147483647 w 35"/>
              <a:gd name="T1" fmla="*/ 2147483647 h 36"/>
              <a:gd name="T2" fmla="*/ 2147483647 w 35"/>
              <a:gd name="T3" fmla="*/ 2147483647 h 36"/>
              <a:gd name="T4" fmla="*/ 2147483647 w 35"/>
              <a:gd name="T5" fmla="*/ 2147483647 h 36"/>
              <a:gd name="T6" fmla="*/ 2147483647 w 35"/>
              <a:gd name="T7" fmla="*/ 2147483647 h 36"/>
              <a:gd name="T8" fmla="*/ 2147483647 w 35"/>
              <a:gd name="T9" fmla="*/ 2147483647 h 36"/>
              <a:gd name="T10" fmla="*/ 2147483647 w 35"/>
              <a:gd name="T11" fmla="*/ 2147483647 h 36"/>
              <a:gd name="T12" fmla="*/ 2147483647 w 35"/>
              <a:gd name="T13" fmla="*/ 2147483647 h 36"/>
              <a:gd name="T14" fmla="*/ 2147483647 w 35"/>
              <a:gd name="T15" fmla="*/ 2147483647 h 36"/>
              <a:gd name="T16" fmla="*/ 2147483647 w 35"/>
              <a:gd name="T17" fmla="*/ 2147483647 h 36"/>
              <a:gd name="T18" fmla="*/ 2147483647 w 35"/>
              <a:gd name="T19" fmla="*/ 2147483647 h 36"/>
              <a:gd name="T20" fmla="*/ 2147483647 w 35"/>
              <a:gd name="T21" fmla="*/ 2147483647 h 36"/>
              <a:gd name="T22" fmla="*/ 2147483647 w 35"/>
              <a:gd name="T23" fmla="*/ 2147483647 h 36"/>
              <a:gd name="T24" fmla="*/ 2147483647 w 35"/>
              <a:gd name="T25" fmla="*/ 2147483647 h 36"/>
              <a:gd name="T26" fmla="*/ 2147483647 w 35"/>
              <a:gd name="T27" fmla="*/ 2147483647 h 36"/>
              <a:gd name="T28" fmla="*/ 2147483647 w 35"/>
              <a:gd name="T29" fmla="*/ 2147483647 h 36"/>
              <a:gd name="T30" fmla="*/ 2147483647 w 35"/>
              <a:gd name="T31" fmla="*/ 0 h 36"/>
              <a:gd name="T32" fmla="*/ 2147483647 w 35"/>
              <a:gd name="T33" fmla="*/ 0 h 36"/>
              <a:gd name="T34" fmla="*/ 2147483647 w 35"/>
              <a:gd name="T35" fmla="*/ 2147483647 h 36"/>
              <a:gd name="T36" fmla="*/ 2147483647 w 35"/>
              <a:gd name="T37" fmla="*/ 2147483647 h 36"/>
              <a:gd name="T38" fmla="*/ 2147483647 w 35"/>
              <a:gd name="T39" fmla="*/ 2147483647 h 36"/>
              <a:gd name="T40" fmla="*/ 2147483647 w 35"/>
              <a:gd name="T41" fmla="*/ 2147483647 h 36"/>
              <a:gd name="T42" fmla="*/ 2147483647 w 35"/>
              <a:gd name="T43" fmla="*/ 2147483647 h 36"/>
              <a:gd name="T44" fmla="*/ 2147483647 w 35"/>
              <a:gd name="T45" fmla="*/ 2147483647 h 36"/>
              <a:gd name="T46" fmla="*/ 0 w 35"/>
              <a:gd name="T47" fmla="*/ 2147483647 h 36"/>
              <a:gd name="T48" fmla="*/ 0 w 35"/>
              <a:gd name="T49" fmla="*/ 2147483647 h 36"/>
              <a:gd name="T50" fmla="*/ 2147483647 w 35"/>
              <a:gd name="T51" fmla="*/ 2147483647 h 36"/>
              <a:gd name="T52" fmla="*/ 2147483647 w 35"/>
              <a:gd name="T53" fmla="*/ 2147483647 h 36"/>
              <a:gd name="T54" fmla="*/ 2147483647 w 35"/>
              <a:gd name="T55" fmla="*/ 2147483647 h 36"/>
              <a:gd name="T56" fmla="*/ 2147483647 w 35"/>
              <a:gd name="T57" fmla="*/ 2147483647 h 36"/>
              <a:gd name="T58" fmla="*/ 2147483647 w 35"/>
              <a:gd name="T59" fmla="*/ 2147483647 h 36"/>
              <a:gd name="T60" fmla="*/ 2147483647 w 35"/>
              <a:gd name="T61" fmla="*/ 2147483647 h 36"/>
              <a:gd name="T62" fmla="*/ 2147483647 w 35"/>
              <a:gd name="T63" fmla="*/ 2147483647 h 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5"/>
              <a:gd name="T97" fmla="*/ 0 h 36"/>
              <a:gd name="T98" fmla="*/ 35 w 35"/>
              <a:gd name="T99" fmla="*/ 36 h 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5" h="36">
                <a:moveTo>
                  <a:pt x="17" y="36"/>
                </a:moveTo>
                <a:lnTo>
                  <a:pt x="19" y="36"/>
                </a:lnTo>
                <a:lnTo>
                  <a:pt x="21" y="36"/>
                </a:lnTo>
                <a:lnTo>
                  <a:pt x="23" y="35"/>
                </a:lnTo>
                <a:lnTo>
                  <a:pt x="24" y="35"/>
                </a:lnTo>
                <a:lnTo>
                  <a:pt x="26" y="34"/>
                </a:lnTo>
                <a:lnTo>
                  <a:pt x="27" y="33"/>
                </a:lnTo>
                <a:lnTo>
                  <a:pt x="29" y="32"/>
                </a:lnTo>
                <a:lnTo>
                  <a:pt x="30" y="31"/>
                </a:lnTo>
                <a:lnTo>
                  <a:pt x="31" y="29"/>
                </a:lnTo>
                <a:lnTo>
                  <a:pt x="32" y="28"/>
                </a:lnTo>
                <a:lnTo>
                  <a:pt x="33" y="27"/>
                </a:lnTo>
                <a:lnTo>
                  <a:pt x="34" y="25"/>
                </a:lnTo>
                <a:lnTo>
                  <a:pt x="34" y="23"/>
                </a:lnTo>
                <a:lnTo>
                  <a:pt x="35" y="22"/>
                </a:lnTo>
                <a:lnTo>
                  <a:pt x="35" y="20"/>
                </a:lnTo>
                <a:lnTo>
                  <a:pt x="35" y="18"/>
                </a:lnTo>
                <a:lnTo>
                  <a:pt x="35" y="16"/>
                </a:lnTo>
                <a:lnTo>
                  <a:pt x="35" y="14"/>
                </a:lnTo>
                <a:lnTo>
                  <a:pt x="34" y="13"/>
                </a:lnTo>
                <a:lnTo>
                  <a:pt x="34" y="11"/>
                </a:lnTo>
                <a:lnTo>
                  <a:pt x="33" y="10"/>
                </a:lnTo>
                <a:lnTo>
                  <a:pt x="32" y="8"/>
                </a:lnTo>
                <a:lnTo>
                  <a:pt x="31" y="7"/>
                </a:lnTo>
                <a:lnTo>
                  <a:pt x="30" y="6"/>
                </a:lnTo>
                <a:lnTo>
                  <a:pt x="29" y="4"/>
                </a:lnTo>
                <a:lnTo>
                  <a:pt x="27" y="3"/>
                </a:lnTo>
                <a:lnTo>
                  <a:pt x="26" y="2"/>
                </a:lnTo>
                <a:lnTo>
                  <a:pt x="24" y="2"/>
                </a:lnTo>
                <a:lnTo>
                  <a:pt x="23" y="1"/>
                </a:lnTo>
                <a:lnTo>
                  <a:pt x="21" y="1"/>
                </a:lnTo>
                <a:lnTo>
                  <a:pt x="19" y="0"/>
                </a:lnTo>
                <a:lnTo>
                  <a:pt x="17" y="0"/>
                </a:lnTo>
                <a:lnTo>
                  <a:pt x="16" y="0"/>
                </a:lnTo>
                <a:lnTo>
                  <a:pt x="14" y="1"/>
                </a:lnTo>
                <a:lnTo>
                  <a:pt x="12" y="1"/>
                </a:lnTo>
                <a:lnTo>
                  <a:pt x="11" y="2"/>
                </a:lnTo>
                <a:lnTo>
                  <a:pt x="9" y="2"/>
                </a:lnTo>
                <a:lnTo>
                  <a:pt x="7" y="3"/>
                </a:lnTo>
                <a:lnTo>
                  <a:pt x="6" y="4"/>
                </a:lnTo>
                <a:lnTo>
                  <a:pt x="5" y="6"/>
                </a:lnTo>
                <a:lnTo>
                  <a:pt x="4" y="7"/>
                </a:lnTo>
                <a:lnTo>
                  <a:pt x="3" y="8"/>
                </a:lnTo>
                <a:lnTo>
                  <a:pt x="2" y="10"/>
                </a:lnTo>
                <a:lnTo>
                  <a:pt x="1" y="11"/>
                </a:lnTo>
                <a:lnTo>
                  <a:pt x="1" y="13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0" y="20"/>
                </a:lnTo>
                <a:lnTo>
                  <a:pt x="0" y="22"/>
                </a:lnTo>
                <a:lnTo>
                  <a:pt x="1" y="23"/>
                </a:lnTo>
                <a:lnTo>
                  <a:pt x="1" y="25"/>
                </a:lnTo>
                <a:lnTo>
                  <a:pt x="2" y="27"/>
                </a:lnTo>
                <a:lnTo>
                  <a:pt x="3" y="28"/>
                </a:lnTo>
                <a:lnTo>
                  <a:pt x="4" y="29"/>
                </a:lnTo>
                <a:lnTo>
                  <a:pt x="5" y="31"/>
                </a:lnTo>
                <a:lnTo>
                  <a:pt x="6" y="32"/>
                </a:lnTo>
                <a:lnTo>
                  <a:pt x="7" y="33"/>
                </a:lnTo>
                <a:lnTo>
                  <a:pt x="9" y="34"/>
                </a:lnTo>
                <a:lnTo>
                  <a:pt x="11" y="35"/>
                </a:lnTo>
                <a:lnTo>
                  <a:pt x="12" y="35"/>
                </a:lnTo>
                <a:lnTo>
                  <a:pt x="14" y="36"/>
                </a:lnTo>
                <a:lnTo>
                  <a:pt x="16" y="36"/>
                </a:lnTo>
                <a:lnTo>
                  <a:pt x="17" y="36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Freeform 74">
            <a:extLst>
              <a:ext uri="{FF2B5EF4-FFF2-40B4-BE49-F238E27FC236}">
                <a16:creationId xmlns:a16="http://schemas.microsoft.com/office/drawing/2014/main" id="{8A0C2951-DC69-C218-3398-9F10B4E6B1B9}"/>
              </a:ext>
            </a:extLst>
          </p:cNvPr>
          <p:cNvSpPr>
            <a:spLocks/>
          </p:cNvSpPr>
          <p:nvPr/>
        </p:nvSpPr>
        <p:spPr bwMode="auto">
          <a:xfrm>
            <a:off x="8645951" y="2667819"/>
            <a:ext cx="55562" cy="57150"/>
          </a:xfrm>
          <a:custGeom>
            <a:avLst/>
            <a:gdLst>
              <a:gd name="T0" fmla="*/ 2147483647 w 35"/>
              <a:gd name="T1" fmla="*/ 2147483647 h 36"/>
              <a:gd name="T2" fmla="*/ 2147483647 w 35"/>
              <a:gd name="T3" fmla="*/ 2147483647 h 36"/>
              <a:gd name="T4" fmla="*/ 2147483647 w 35"/>
              <a:gd name="T5" fmla="*/ 2147483647 h 36"/>
              <a:gd name="T6" fmla="*/ 2147483647 w 35"/>
              <a:gd name="T7" fmla="*/ 2147483647 h 36"/>
              <a:gd name="T8" fmla="*/ 2147483647 w 35"/>
              <a:gd name="T9" fmla="*/ 2147483647 h 36"/>
              <a:gd name="T10" fmla="*/ 2147483647 w 35"/>
              <a:gd name="T11" fmla="*/ 2147483647 h 36"/>
              <a:gd name="T12" fmla="*/ 2147483647 w 35"/>
              <a:gd name="T13" fmla="*/ 2147483647 h 36"/>
              <a:gd name="T14" fmla="*/ 2147483647 w 35"/>
              <a:gd name="T15" fmla="*/ 2147483647 h 36"/>
              <a:gd name="T16" fmla="*/ 2147483647 w 35"/>
              <a:gd name="T17" fmla="*/ 2147483647 h 36"/>
              <a:gd name="T18" fmla="*/ 2147483647 w 35"/>
              <a:gd name="T19" fmla="*/ 2147483647 h 36"/>
              <a:gd name="T20" fmla="*/ 2147483647 w 35"/>
              <a:gd name="T21" fmla="*/ 2147483647 h 36"/>
              <a:gd name="T22" fmla="*/ 2147483647 w 35"/>
              <a:gd name="T23" fmla="*/ 2147483647 h 36"/>
              <a:gd name="T24" fmla="*/ 2147483647 w 35"/>
              <a:gd name="T25" fmla="*/ 2147483647 h 36"/>
              <a:gd name="T26" fmla="*/ 2147483647 w 35"/>
              <a:gd name="T27" fmla="*/ 2147483647 h 36"/>
              <a:gd name="T28" fmla="*/ 2147483647 w 35"/>
              <a:gd name="T29" fmla="*/ 2147483647 h 36"/>
              <a:gd name="T30" fmla="*/ 2147483647 w 35"/>
              <a:gd name="T31" fmla="*/ 0 h 36"/>
              <a:gd name="T32" fmla="*/ 2147483647 w 35"/>
              <a:gd name="T33" fmla="*/ 0 h 36"/>
              <a:gd name="T34" fmla="*/ 2147483647 w 35"/>
              <a:gd name="T35" fmla="*/ 2147483647 h 36"/>
              <a:gd name="T36" fmla="*/ 2147483647 w 35"/>
              <a:gd name="T37" fmla="*/ 2147483647 h 36"/>
              <a:gd name="T38" fmla="*/ 2147483647 w 35"/>
              <a:gd name="T39" fmla="*/ 2147483647 h 36"/>
              <a:gd name="T40" fmla="*/ 2147483647 w 35"/>
              <a:gd name="T41" fmla="*/ 2147483647 h 36"/>
              <a:gd name="T42" fmla="*/ 2147483647 w 35"/>
              <a:gd name="T43" fmla="*/ 2147483647 h 36"/>
              <a:gd name="T44" fmla="*/ 2147483647 w 35"/>
              <a:gd name="T45" fmla="*/ 2147483647 h 36"/>
              <a:gd name="T46" fmla="*/ 0 w 35"/>
              <a:gd name="T47" fmla="*/ 2147483647 h 36"/>
              <a:gd name="T48" fmla="*/ 0 w 35"/>
              <a:gd name="T49" fmla="*/ 2147483647 h 36"/>
              <a:gd name="T50" fmla="*/ 2147483647 w 35"/>
              <a:gd name="T51" fmla="*/ 2147483647 h 36"/>
              <a:gd name="T52" fmla="*/ 2147483647 w 35"/>
              <a:gd name="T53" fmla="*/ 2147483647 h 36"/>
              <a:gd name="T54" fmla="*/ 2147483647 w 35"/>
              <a:gd name="T55" fmla="*/ 2147483647 h 36"/>
              <a:gd name="T56" fmla="*/ 2147483647 w 35"/>
              <a:gd name="T57" fmla="*/ 2147483647 h 36"/>
              <a:gd name="T58" fmla="*/ 2147483647 w 35"/>
              <a:gd name="T59" fmla="*/ 2147483647 h 36"/>
              <a:gd name="T60" fmla="*/ 2147483647 w 35"/>
              <a:gd name="T61" fmla="*/ 2147483647 h 36"/>
              <a:gd name="T62" fmla="*/ 2147483647 w 35"/>
              <a:gd name="T63" fmla="*/ 2147483647 h 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5"/>
              <a:gd name="T97" fmla="*/ 0 h 36"/>
              <a:gd name="T98" fmla="*/ 35 w 35"/>
              <a:gd name="T99" fmla="*/ 36 h 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5" h="36">
                <a:moveTo>
                  <a:pt x="17" y="36"/>
                </a:moveTo>
                <a:lnTo>
                  <a:pt x="19" y="36"/>
                </a:lnTo>
                <a:lnTo>
                  <a:pt x="21" y="36"/>
                </a:lnTo>
                <a:lnTo>
                  <a:pt x="23" y="35"/>
                </a:lnTo>
                <a:lnTo>
                  <a:pt x="24" y="35"/>
                </a:lnTo>
                <a:lnTo>
                  <a:pt x="26" y="34"/>
                </a:lnTo>
                <a:lnTo>
                  <a:pt x="27" y="33"/>
                </a:lnTo>
                <a:lnTo>
                  <a:pt x="29" y="32"/>
                </a:lnTo>
                <a:lnTo>
                  <a:pt x="30" y="31"/>
                </a:lnTo>
                <a:lnTo>
                  <a:pt x="31" y="29"/>
                </a:lnTo>
                <a:lnTo>
                  <a:pt x="32" y="28"/>
                </a:lnTo>
                <a:lnTo>
                  <a:pt x="33" y="27"/>
                </a:lnTo>
                <a:lnTo>
                  <a:pt x="34" y="25"/>
                </a:lnTo>
                <a:lnTo>
                  <a:pt x="34" y="23"/>
                </a:lnTo>
                <a:lnTo>
                  <a:pt x="35" y="22"/>
                </a:lnTo>
                <a:lnTo>
                  <a:pt x="35" y="20"/>
                </a:lnTo>
                <a:lnTo>
                  <a:pt x="35" y="18"/>
                </a:lnTo>
                <a:lnTo>
                  <a:pt x="35" y="16"/>
                </a:lnTo>
                <a:lnTo>
                  <a:pt x="35" y="14"/>
                </a:lnTo>
                <a:lnTo>
                  <a:pt x="34" y="13"/>
                </a:lnTo>
                <a:lnTo>
                  <a:pt x="34" y="11"/>
                </a:lnTo>
                <a:lnTo>
                  <a:pt x="33" y="10"/>
                </a:lnTo>
                <a:lnTo>
                  <a:pt x="32" y="8"/>
                </a:lnTo>
                <a:lnTo>
                  <a:pt x="31" y="7"/>
                </a:lnTo>
                <a:lnTo>
                  <a:pt x="30" y="6"/>
                </a:lnTo>
                <a:lnTo>
                  <a:pt x="29" y="4"/>
                </a:lnTo>
                <a:lnTo>
                  <a:pt x="27" y="3"/>
                </a:lnTo>
                <a:lnTo>
                  <a:pt x="26" y="2"/>
                </a:lnTo>
                <a:lnTo>
                  <a:pt x="24" y="2"/>
                </a:lnTo>
                <a:lnTo>
                  <a:pt x="23" y="1"/>
                </a:lnTo>
                <a:lnTo>
                  <a:pt x="21" y="1"/>
                </a:lnTo>
                <a:lnTo>
                  <a:pt x="19" y="0"/>
                </a:lnTo>
                <a:lnTo>
                  <a:pt x="17" y="0"/>
                </a:lnTo>
                <a:lnTo>
                  <a:pt x="16" y="0"/>
                </a:lnTo>
                <a:lnTo>
                  <a:pt x="14" y="1"/>
                </a:lnTo>
                <a:lnTo>
                  <a:pt x="12" y="1"/>
                </a:lnTo>
                <a:lnTo>
                  <a:pt x="11" y="2"/>
                </a:lnTo>
                <a:lnTo>
                  <a:pt x="9" y="2"/>
                </a:lnTo>
                <a:lnTo>
                  <a:pt x="7" y="3"/>
                </a:lnTo>
                <a:lnTo>
                  <a:pt x="6" y="4"/>
                </a:lnTo>
                <a:lnTo>
                  <a:pt x="5" y="6"/>
                </a:lnTo>
                <a:lnTo>
                  <a:pt x="4" y="7"/>
                </a:lnTo>
                <a:lnTo>
                  <a:pt x="3" y="8"/>
                </a:lnTo>
                <a:lnTo>
                  <a:pt x="2" y="10"/>
                </a:lnTo>
                <a:lnTo>
                  <a:pt x="1" y="11"/>
                </a:lnTo>
                <a:lnTo>
                  <a:pt x="1" y="13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0" y="20"/>
                </a:lnTo>
                <a:lnTo>
                  <a:pt x="0" y="22"/>
                </a:lnTo>
                <a:lnTo>
                  <a:pt x="1" y="23"/>
                </a:lnTo>
                <a:lnTo>
                  <a:pt x="1" y="25"/>
                </a:lnTo>
                <a:lnTo>
                  <a:pt x="2" y="27"/>
                </a:lnTo>
                <a:lnTo>
                  <a:pt x="3" y="28"/>
                </a:lnTo>
                <a:lnTo>
                  <a:pt x="4" y="29"/>
                </a:lnTo>
                <a:lnTo>
                  <a:pt x="5" y="31"/>
                </a:lnTo>
                <a:lnTo>
                  <a:pt x="6" y="32"/>
                </a:lnTo>
                <a:lnTo>
                  <a:pt x="7" y="33"/>
                </a:lnTo>
                <a:lnTo>
                  <a:pt x="9" y="34"/>
                </a:lnTo>
                <a:lnTo>
                  <a:pt x="11" y="35"/>
                </a:lnTo>
                <a:lnTo>
                  <a:pt x="12" y="35"/>
                </a:lnTo>
                <a:lnTo>
                  <a:pt x="14" y="36"/>
                </a:lnTo>
                <a:lnTo>
                  <a:pt x="16" y="36"/>
                </a:lnTo>
                <a:lnTo>
                  <a:pt x="17" y="36"/>
                </a:lnTo>
              </a:path>
            </a:pathLst>
          </a:custGeom>
          <a:noFill/>
          <a:ln w="1588">
            <a:solidFill>
              <a:srgbClr val="FF66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Freeform 75">
            <a:extLst>
              <a:ext uri="{FF2B5EF4-FFF2-40B4-BE49-F238E27FC236}">
                <a16:creationId xmlns:a16="http://schemas.microsoft.com/office/drawing/2014/main" id="{135AEE95-624C-73E2-2B67-AF01002D5D0D}"/>
              </a:ext>
            </a:extLst>
          </p:cNvPr>
          <p:cNvSpPr>
            <a:spLocks/>
          </p:cNvSpPr>
          <p:nvPr/>
        </p:nvSpPr>
        <p:spPr bwMode="auto">
          <a:xfrm>
            <a:off x="9201576" y="2510656"/>
            <a:ext cx="57150" cy="57150"/>
          </a:xfrm>
          <a:custGeom>
            <a:avLst/>
            <a:gdLst>
              <a:gd name="T0" fmla="*/ 2147483647 w 36"/>
              <a:gd name="T1" fmla="*/ 2147483647 h 36"/>
              <a:gd name="T2" fmla="*/ 2147483647 w 36"/>
              <a:gd name="T3" fmla="*/ 2147483647 h 36"/>
              <a:gd name="T4" fmla="*/ 2147483647 w 36"/>
              <a:gd name="T5" fmla="*/ 2147483647 h 36"/>
              <a:gd name="T6" fmla="*/ 2147483647 w 36"/>
              <a:gd name="T7" fmla="*/ 2147483647 h 36"/>
              <a:gd name="T8" fmla="*/ 2147483647 w 36"/>
              <a:gd name="T9" fmla="*/ 2147483647 h 36"/>
              <a:gd name="T10" fmla="*/ 2147483647 w 36"/>
              <a:gd name="T11" fmla="*/ 2147483647 h 36"/>
              <a:gd name="T12" fmla="*/ 2147483647 w 36"/>
              <a:gd name="T13" fmla="*/ 2147483647 h 36"/>
              <a:gd name="T14" fmla="*/ 2147483647 w 36"/>
              <a:gd name="T15" fmla="*/ 2147483647 h 36"/>
              <a:gd name="T16" fmla="*/ 2147483647 w 36"/>
              <a:gd name="T17" fmla="*/ 2147483647 h 36"/>
              <a:gd name="T18" fmla="*/ 2147483647 w 36"/>
              <a:gd name="T19" fmla="*/ 2147483647 h 36"/>
              <a:gd name="T20" fmla="*/ 2147483647 w 36"/>
              <a:gd name="T21" fmla="*/ 2147483647 h 36"/>
              <a:gd name="T22" fmla="*/ 2147483647 w 36"/>
              <a:gd name="T23" fmla="*/ 2147483647 h 36"/>
              <a:gd name="T24" fmla="*/ 2147483647 w 36"/>
              <a:gd name="T25" fmla="*/ 2147483647 h 36"/>
              <a:gd name="T26" fmla="*/ 2147483647 w 36"/>
              <a:gd name="T27" fmla="*/ 2147483647 h 36"/>
              <a:gd name="T28" fmla="*/ 2147483647 w 36"/>
              <a:gd name="T29" fmla="*/ 2147483647 h 36"/>
              <a:gd name="T30" fmla="*/ 2147483647 w 36"/>
              <a:gd name="T31" fmla="*/ 2147483647 h 36"/>
              <a:gd name="T32" fmla="*/ 2147483647 w 36"/>
              <a:gd name="T33" fmla="*/ 2147483647 h 36"/>
              <a:gd name="T34" fmla="*/ 2147483647 w 36"/>
              <a:gd name="T35" fmla="*/ 2147483647 h 36"/>
              <a:gd name="T36" fmla="*/ 2147483647 w 36"/>
              <a:gd name="T37" fmla="*/ 2147483647 h 36"/>
              <a:gd name="T38" fmla="*/ 2147483647 w 36"/>
              <a:gd name="T39" fmla="*/ 2147483647 h 36"/>
              <a:gd name="T40" fmla="*/ 2147483647 w 36"/>
              <a:gd name="T41" fmla="*/ 2147483647 h 36"/>
              <a:gd name="T42" fmla="*/ 2147483647 w 36"/>
              <a:gd name="T43" fmla="*/ 2147483647 h 36"/>
              <a:gd name="T44" fmla="*/ 2147483647 w 36"/>
              <a:gd name="T45" fmla="*/ 2147483647 h 36"/>
              <a:gd name="T46" fmla="*/ 0 w 36"/>
              <a:gd name="T47" fmla="*/ 2147483647 h 36"/>
              <a:gd name="T48" fmla="*/ 0 w 36"/>
              <a:gd name="T49" fmla="*/ 2147483647 h 36"/>
              <a:gd name="T50" fmla="*/ 2147483647 w 36"/>
              <a:gd name="T51" fmla="*/ 2147483647 h 36"/>
              <a:gd name="T52" fmla="*/ 2147483647 w 36"/>
              <a:gd name="T53" fmla="*/ 2147483647 h 36"/>
              <a:gd name="T54" fmla="*/ 2147483647 w 36"/>
              <a:gd name="T55" fmla="*/ 2147483647 h 36"/>
              <a:gd name="T56" fmla="*/ 2147483647 w 36"/>
              <a:gd name="T57" fmla="*/ 2147483647 h 36"/>
              <a:gd name="T58" fmla="*/ 2147483647 w 36"/>
              <a:gd name="T59" fmla="*/ 2147483647 h 36"/>
              <a:gd name="T60" fmla="*/ 2147483647 w 36"/>
              <a:gd name="T61" fmla="*/ 2147483647 h 36"/>
              <a:gd name="T62" fmla="*/ 2147483647 w 36"/>
              <a:gd name="T63" fmla="*/ 2147483647 h 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6"/>
              <a:gd name="T97" fmla="*/ 0 h 36"/>
              <a:gd name="T98" fmla="*/ 36 w 36"/>
              <a:gd name="T99" fmla="*/ 36 h 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6" h="36">
                <a:moveTo>
                  <a:pt x="18" y="36"/>
                </a:moveTo>
                <a:lnTo>
                  <a:pt x="20" y="36"/>
                </a:lnTo>
                <a:lnTo>
                  <a:pt x="21" y="36"/>
                </a:lnTo>
                <a:lnTo>
                  <a:pt x="23" y="35"/>
                </a:lnTo>
                <a:lnTo>
                  <a:pt x="25" y="35"/>
                </a:lnTo>
                <a:lnTo>
                  <a:pt x="26" y="34"/>
                </a:lnTo>
                <a:lnTo>
                  <a:pt x="28" y="33"/>
                </a:lnTo>
                <a:lnTo>
                  <a:pt x="29" y="32"/>
                </a:lnTo>
                <a:lnTo>
                  <a:pt x="30" y="31"/>
                </a:lnTo>
                <a:lnTo>
                  <a:pt x="32" y="30"/>
                </a:lnTo>
                <a:lnTo>
                  <a:pt x="33" y="28"/>
                </a:lnTo>
                <a:lnTo>
                  <a:pt x="33" y="27"/>
                </a:lnTo>
                <a:lnTo>
                  <a:pt x="34" y="25"/>
                </a:lnTo>
                <a:lnTo>
                  <a:pt x="35" y="24"/>
                </a:lnTo>
                <a:lnTo>
                  <a:pt x="35" y="22"/>
                </a:lnTo>
                <a:lnTo>
                  <a:pt x="36" y="20"/>
                </a:lnTo>
                <a:lnTo>
                  <a:pt x="36" y="18"/>
                </a:lnTo>
                <a:lnTo>
                  <a:pt x="36" y="16"/>
                </a:lnTo>
                <a:lnTo>
                  <a:pt x="35" y="15"/>
                </a:lnTo>
                <a:lnTo>
                  <a:pt x="35" y="13"/>
                </a:lnTo>
                <a:lnTo>
                  <a:pt x="34" y="11"/>
                </a:lnTo>
                <a:lnTo>
                  <a:pt x="33" y="10"/>
                </a:lnTo>
                <a:lnTo>
                  <a:pt x="33" y="8"/>
                </a:lnTo>
                <a:lnTo>
                  <a:pt x="32" y="7"/>
                </a:lnTo>
                <a:lnTo>
                  <a:pt x="30" y="6"/>
                </a:lnTo>
                <a:lnTo>
                  <a:pt x="29" y="5"/>
                </a:lnTo>
                <a:lnTo>
                  <a:pt x="28" y="4"/>
                </a:lnTo>
                <a:lnTo>
                  <a:pt x="26" y="3"/>
                </a:lnTo>
                <a:lnTo>
                  <a:pt x="25" y="2"/>
                </a:lnTo>
                <a:lnTo>
                  <a:pt x="23" y="1"/>
                </a:lnTo>
                <a:lnTo>
                  <a:pt x="21" y="1"/>
                </a:lnTo>
                <a:lnTo>
                  <a:pt x="20" y="1"/>
                </a:lnTo>
                <a:lnTo>
                  <a:pt x="18" y="0"/>
                </a:lnTo>
                <a:lnTo>
                  <a:pt x="16" y="1"/>
                </a:lnTo>
                <a:lnTo>
                  <a:pt x="14" y="1"/>
                </a:lnTo>
                <a:lnTo>
                  <a:pt x="13" y="1"/>
                </a:lnTo>
                <a:lnTo>
                  <a:pt x="11" y="2"/>
                </a:lnTo>
                <a:lnTo>
                  <a:pt x="9" y="3"/>
                </a:lnTo>
                <a:lnTo>
                  <a:pt x="8" y="4"/>
                </a:lnTo>
                <a:lnTo>
                  <a:pt x="7" y="5"/>
                </a:lnTo>
                <a:lnTo>
                  <a:pt x="5" y="6"/>
                </a:lnTo>
                <a:lnTo>
                  <a:pt x="4" y="7"/>
                </a:lnTo>
                <a:lnTo>
                  <a:pt x="3" y="8"/>
                </a:lnTo>
                <a:lnTo>
                  <a:pt x="2" y="10"/>
                </a:lnTo>
                <a:lnTo>
                  <a:pt x="1" y="11"/>
                </a:lnTo>
                <a:lnTo>
                  <a:pt x="1" y="13"/>
                </a:lnTo>
                <a:lnTo>
                  <a:pt x="0" y="15"/>
                </a:lnTo>
                <a:lnTo>
                  <a:pt x="0" y="16"/>
                </a:lnTo>
                <a:lnTo>
                  <a:pt x="0" y="18"/>
                </a:lnTo>
                <a:lnTo>
                  <a:pt x="0" y="20"/>
                </a:lnTo>
                <a:lnTo>
                  <a:pt x="0" y="22"/>
                </a:lnTo>
                <a:lnTo>
                  <a:pt x="1" y="24"/>
                </a:lnTo>
                <a:lnTo>
                  <a:pt x="1" y="25"/>
                </a:lnTo>
                <a:lnTo>
                  <a:pt x="2" y="27"/>
                </a:lnTo>
                <a:lnTo>
                  <a:pt x="3" y="28"/>
                </a:lnTo>
                <a:lnTo>
                  <a:pt x="4" y="30"/>
                </a:lnTo>
                <a:lnTo>
                  <a:pt x="5" y="31"/>
                </a:lnTo>
                <a:lnTo>
                  <a:pt x="7" y="32"/>
                </a:lnTo>
                <a:lnTo>
                  <a:pt x="8" y="33"/>
                </a:lnTo>
                <a:lnTo>
                  <a:pt x="9" y="34"/>
                </a:lnTo>
                <a:lnTo>
                  <a:pt x="11" y="35"/>
                </a:lnTo>
                <a:lnTo>
                  <a:pt x="13" y="35"/>
                </a:lnTo>
                <a:lnTo>
                  <a:pt x="14" y="36"/>
                </a:lnTo>
                <a:lnTo>
                  <a:pt x="16" y="36"/>
                </a:lnTo>
                <a:lnTo>
                  <a:pt x="18" y="36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Freeform 76">
            <a:extLst>
              <a:ext uri="{FF2B5EF4-FFF2-40B4-BE49-F238E27FC236}">
                <a16:creationId xmlns:a16="http://schemas.microsoft.com/office/drawing/2014/main" id="{79359A03-65C2-764E-B7BC-7BFABABA2C53}"/>
              </a:ext>
            </a:extLst>
          </p:cNvPr>
          <p:cNvSpPr>
            <a:spLocks/>
          </p:cNvSpPr>
          <p:nvPr/>
        </p:nvSpPr>
        <p:spPr bwMode="auto">
          <a:xfrm>
            <a:off x="9201576" y="2510656"/>
            <a:ext cx="57150" cy="57150"/>
          </a:xfrm>
          <a:custGeom>
            <a:avLst/>
            <a:gdLst>
              <a:gd name="T0" fmla="*/ 2147483647 w 36"/>
              <a:gd name="T1" fmla="*/ 2147483647 h 36"/>
              <a:gd name="T2" fmla="*/ 2147483647 w 36"/>
              <a:gd name="T3" fmla="*/ 2147483647 h 36"/>
              <a:gd name="T4" fmla="*/ 2147483647 w 36"/>
              <a:gd name="T5" fmla="*/ 2147483647 h 36"/>
              <a:gd name="T6" fmla="*/ 2147483647 w 36"/>
              <a:gd name="T7" fmla="*/ 2147483647 h 36"/>
              <a:gd name="T8" fmla="*/ 2147483647 w 36"/>
              <a:gd name="T9" fmla="*/ 2147483647 h 36"/>
              <a:gd name="T10" fmla="*/ 2147483647 w 36"/>
              <a:gd name="T11" fmla="*/ 2147483647 h 36"/>
              <a:gd name="T12" fmla="*/ 2147483647 w 36"/>
              <a:gd name="T13" fmla="*/ 2147483647 h 36"/>
              <a:gd name="T14" fmla="*/ 2147483647 w 36"/>
              <a:gd name="T15" fmla="*/ 2147483647 h 36"/>
              <a:gd name="T16" fmla="*/ 2147483647 w 36"/>
              <a:gd name="T17" fmla="*/ 2147483647 h 36"/>
              <a:gd name="T18" fmla="*/ 2147483647 w 36"/>
              <a:gd name="T19" fmla="*/ 2147483647 h 36"/>
              <a:gd name="T20" fmla="*/ 2147483647 w 36"/>
              <a:gd name="T21" fmla="*/ 2147483647 h 36"/>
              <a:gd name="T22" fmla="*/ 2147483647 w 36"/>
              <a:gd name="T23" fmla="*/ 2147483647 h 36"/>
              <a:gd name="T24" fmla="*/ 2147483647 w 36"/>
              <a:gd name="T25" fmla="*/ 2147483647 h 36"/>
              <a:gd name="T26" fmla="*/ 2147483647 w 36"/>
              <a:gd name="T27" fmla="*/ 2147483647 h 36"/>
              <a:gd name="T28" fmla="*/ 2147483647 w 36"/>
              <a:gd name="T29" fmla="*/ 2147483647 h 36"/>
              <a:gd name="T30" fmla="*/ 2147483647 w 36"/>
              <a:gd name="T31" fmla="*/ 2147483647 h 36"/>
              <a:gd name="T32" fmla="*/ 2147483647 w 36"/>
              <a:gd name="T33" fmla="*/ 2147483647 h 36"/>
              <a:gd name="T34" fmla="*/ 2147483647 w 36"/>
              <a:gd name="T35" fmla="*/ 2147483647 h 36"/>
              <a:gd name="T36" fmla="*/ 2147483647 w 36"/>
              <a:gd name="T37" fmla="*/ 2147483647 h 36"/>
              <a:gd name="T38" fmla="*/ 2147483647 w 36"/>
              <a:gd name="T39" fmla="*/ 2147483647 h 36"/>
              <a:gd name="T40" fmla="*/ 2147483647 w 36"/>
              <a:gd name="T41" fmla="*/ 2147483647 h 36"/>
              <a:gd name="T42" fmla="*/ 2147483647 w 36"/>
              <a:gd name="T43" fmla="*/ 2147483647 h 36"/>
              <a:gd name="T44" fmla="*/ 2147483647 w 36"/>
              <a:gd name="T45" fmla="*/ 2147483647 h 36"/>
              <a:gd name="T46" fmla="*/ 0 w 36"/>
              <a:gd name="T47" fmla="*/ 2147483647 h 36"/>
              <a:gd name="T48" fmla="*/ 0 w 36"/>
              <a:gd name="T49" fmla="*/ 2147483647 h 36"/>
              <a:gd name="T50" fmla="*/ 2147483647 w 36"/>
              <a:gd name="T51" fmla="*/ 2147483647 h 36"/>
              <a:gd name="T52" fmla="*/ 2147483647 w 36"/>
              <a:gd name="T53" fmla="*/ 2147483647 h 36"/>
              <a:gd name="T54" fmla="*/ 2147483647 w 36"/>
              <a:gd name="T55" fmla="*/ 2147483647 h 36"/>
              <a:gd name="T56" fmla="*/ 2147483647 w 36"/>
              <a:gd name="T57" fmla="*/ 2147483647 h 36"/>
              <a:gd name="T58" fmla="*/ 2147483647 w 36"/>
              <a:gd name="T59" fmla="*/ 2147483647 h 36"/>
              <a:gd name="T60" fmla="*/ 2147483647 w 36"/>
              <a:gd name="T61" fmla="*/ 2147483647 h 36"/>
              <a:gd name="T62" fmla="*/ 2147483647 w 36"/>
              <a:gd name="T63" fmla="*/ 2147483647 h 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6"/>
              <a:gd name="T97" fmla="*/ 0 h 36"/>
              <a:gd name="T98" fmla="*/ 36 w 36"/>
              <a:gd name="T99" fmla="*/ 36 h 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6" h="36">
                <a:moveTo>
                  <a:pt x="18" y="36"/>
                </a:moveTo>
                <a:lnTo>
                  <a:pt x="20" y="36"/>
                </a:lnTo>
                <a:lnTo>
                  <a:pt x="21" y="36"/>
                </a:lnTo>
                <a:lnTo>
                  <a:pt x="23" y="35"/>
                </a:lnTo>
                <a:lnTo>
                  <a:pt x="25" y="35"/>
                </a:lnTo>
                <a:lnTo>
                  <a:pt x="26" y="34"/>
                </a:lnTo>
                <a:lnTo>
                  <a:pt x="28" y="33"/>
                </a:lnTo>
                <a:lnTo>
                  <a:pt x="29" y="32"/>
                </a:lnTo>
                <a:lnTo>
                  <a:pt x="30" y="31"/>
                </a:lnTo>
                <a:lnTo>
                  <a:pt x="32" y="30"/>
                </a:lnTo>
                <a:lnTo>
                  <a:pt x="33" y="28"/>
                </a:lnTo>
                <a:lnTo>
                  <a:pt x="33" y="27"/>
                </a:lnTo>
                <a:lnTo>
                  <a:pt x="34" y="25"/>
                </a:lnTo>
                <a:lnTo>
                  <a:pt x="35" y="24"/>
                </a:lnTo>
                <a:lnTo>
                  <a:pt x="35" y="22"/>
                </a:lnTo>
                <a:lnTo>
                  <a:pt x="36" y="20"/>
                </a:lnTo>
                <a:lnTo>
                  <a:pt x="36" y="18"/>
                </a:lnTo>
                <a:lnTo>
                  <a:pt x="36" y="16"/>
                </a:lnTo>
                <a:lnTo>
                  <a:pt x="35" y="15"/>
                </a:lnTo>
                <a:lnTo>
                  <a:pt x="35" y="13"/>
                </a:lnTo>
                <a:lnTo>
                  <a:pt x="34" y="11"/>
                </a:lnTo>
                <a:lnTo>
                  <a:pt x="33" y="10"/>
                </a:lnTo>
                <a:lnTo>
                  <a:pt x="33" y="8"/>
                </a:lnTo>
                <a:lnTo>
                  <a:pt x="32" y="7"/>
                </a:lnTo>
                <a:lnTo>
                  <a:pt x="30" y="6"/>
                </a:lnTo>
                <a:lnTo>
                  <a:pt x="29" y="5"/>
                </a:lnTo>
                <a:lnTo>
                  <a:pt x="28" y="4"/>
                </a:lnTo>
                <a:lnTo>
                  <a:pt x="26" y="3"/>
                </a:lnTo>
                <a:lnTo>
                  <a:pt x="25" y="2"/>
                </a:lnTo>
                <a:lnTo>
                  <a:pt x="23" y="1"/>
                </a:lnTo>
                <a:lnTo>
                  <a:pt x="21" y="1"/>
                </a:lnTo>
                <a:lnTo>
                  <a:pt x="20" y="1"/>
                </a:lnTo>
                <a:lnTo>
                  <a:pt x="18" y="0"/>
                </a:lnTo>
                <a:lnTo>
                  <a:pt x="16" y="1"/>
                </a:lnTo>
                <a:lnTo>
                  <a:pt x="14" y="1"/>
                </a:lnTo>
                <a:lnTo>
                  <a:pt x="13" y="1"/>
                </a:lnTo>
                <a:lnTo>
                  <a:pt x="11" y="2"/>
                </a:lnTo>
                <a:lnTo>
                  <a:pt x="9" y="3"/>
                </a:lnTo>
                <a:lnTo>
                  <a:pt x="8" y="4"/>
                </a:lnTo>
                <a:lnTo>
                  <a:pt x="7" y="5"/>
                </a:lnTo>
                <a:lnTo>
                  <a:pt x="5" y="6"/>
                </a:lnTo>
                <a:lnTo>
                  <a:pt x="4" y="7"/>
                </a:lnTo>
                <a:lnTo>
                  <a:pt x="3" y="8"/>
                </a:lnTo>
                <a:lnTo>
                  <a:pt x="2" y="10"/>
                </a:lnTo>
                <a:lnTo>
                  <a:pt x="1" y="11"/>
                </a:lnTo>
                <a:lnTo>
                  <a:pt x="1" y="13"/>
                </a:lnTo>
                <a:lnTo>
                  <a:pt x="0" y="15"/>
                </a:lnTo>
                <a:lnTo>
                  <a:pt x="0" y="16"/>
                </a:lnTo>
                <a:lnTo>
                  <a:pt x="0" y="18"/>
                </a:lnTo>
                <a:lnTo>
                  <a:pt x="0" y="20"/>
                </a:lnTo>
                <a:lnTo>
                  <a:pt x="0" y="22"/>
                </a:lnTo>
                <a:lnTo>
                  <a:pt x="1" y="24"/>
                </a:lnTo>
                <a:lnTo>
                  <a:pt x="1" y="25"/>
                </a:lnTo>
                <a:lnTo>
                  <a:pt x="2" y="27"/>
                </a:lnTo>
                <a:lnTo>
                  <a:pt x="3" y="28"/>
                </a:lnTo>
                <a:lnTo>
                  <a:pt x="4" y="30"/>
                </a:lnTo>
                <a:lnTo>
                  <a:pt x="5" y="31"/>
                </a:lnTo>
                <a:lnTo>
                  <a:pt x="7" y="32"/>
                </a:lnTo>
                <a:lnTo>
                  <a:pt x="8" y="33"/>
                </a:lnTo>
                <a:lnTo>
                  <a:pt x="9" y="34"/>
                </a:lnTo>
                <a:lnTo>
                  <a:pt x="11" y="35"/>
                </a:lnTo>
                <a:lnTo>
                  <a:pt x="13" y="35"/>
                </a:lnTo>
                <a:lnTo>
                  <a:pt x="14" y="36"/>
                </a:lnTo>
                <a:lnTo>
                  <a:pt x="16" y="36"/>
                </a:lnTo>
                <a:lnTo>
                  <a:pt x="18" y="36"/>
                </a:lnTo>
              </a:path>
            </a:pathLst>
          </a:custGeom>
          <a:noFill/>
          <a:ln w="1588">
            <a:solidFill>
              <a:srgbClr val="FF66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Freeform 77">
            <a:extLst>
              <a:ext uri="{FF2B5EF4-FFF2-40B4-BE49-F238E27FC236}">
                <a16:creationId xmlns:a16="http://schemas.microsoft.com/office/drawing/2014/main" id="{A220F1B5-0D9A-E23C-3E9F-CCFBFDE149AE}"/>
              </a:ext>
            </a:extLst>
          </p:cNvPr>
          <p:cNvSpPr>
            <a:spLocks/>
          </p:cNvSpPr>
          <p:nvPr/>
        </p:nvSpPr>
        <p:spPr bwMode="auto">
          <a:xfrm>
            <a:off x="7701388" y="2759894"/>
            <a:ext cx="57150" cy="57150"/>
          </a:xfrm>
          <a:custGeom>
            <a:avLst/>
            <a:gdLst>
              <a:gd name="T0" fmla="*/ 2147483647 w 36"/>
              <a:gd name="T1" fmla="*/ 2147483647 h 36"/>
              <a:gd name="T2" fmla="*/ 2147483647 w 36"/>
              <a:gd name="T3" fmla="*/ 2147483647 h 36"/>
              <a:gd name="T4" fmla="*/ 2147483647 w 36"/>
              <a:gd name="T5" fmla="*/ 2147483647 h 36"/>
              <a:gd name="T6" fmla="*/ 2147483647 w 36"/>
              <a:gd name="T7" fmla="*/ 2147483647 h 36"/>
              <a:gd name="T8" fmla="*/ 2147483647 w 36"/>
              <a:gd name="T9" fmla="*/ 2147483647 h 36"/>
              <a:gd name="T10" fmla="*/ 2147483647 w 36"/>
              <a:gd name="T11" fmla="*/ 2147483647 h 36"/>
              <a:gd name="T12" fmla="*/ 2147483647 w 36"/>
              <a:gd name="T13" fmla="*/ 2147483647 h 36"/>
              <a:gd name="T14" fmla="*/ 2147483647 w 36"/>
              <a:gd name="T15" fmla="*/ 2147483647 h 36"/>
              <a:gd name="T16" fmla="*/ 2147483647 w 36"/>
              <a:gd name="T17" fmla="*/ 2147483647 h 36"/>
              <a:gd name="T18" fmla="*/ 2147483647 w 36"/>
              <a:gd name="T19" fmla="*/ 2147483647 h 36"/>
              <a:gd name="T20" fmla="*/ 2147483647 w 36"/>
              <a:gd name="T21" fmla="*/ 2147483647 h 36"/>
              <a:gd name="T22" fmla="*/ 2147483647 w 36"/>
              <a:gd name="T23" fmla="*/ 2147483647 h 36"/>
              <a:gd name="T24" fmla="*/ 2147483647 w 36"/>
              <a:gd name="T25" fmla="*/ 2147483647 h 36"/>
              <a:gd name="T26" fmla="*/ 2147483647 w 36"/>
              <a:gd name="T27" fmla="*/ 2147483647 h 36"/>
              <a:gd name="T28" fmla="*/ 2147483647 w 36"/>
              <a:gd name="T29" fmla="*/ 2147483647 h 36"/>
              <a:gd name="T30" fmla="*/ 2147483647 w 36"/>
              <a:gd name="T31" fmla="*/ 0 h 36"/>
              <a:gd name="T32" fmla="*/ 2147483647 w 36"/>
              <a:gd name="T33" fmla="*/ 0 h 36"/>
              <a:gd name="T34" fmla="*/ 2147483647 w 36"/>
              <a:gd name="T35" fmla="*/ 2147483647 h 36"/>
              <a:gd name="T36" fmla="*/ 2147483647 w 36"/>
              <a:gd name="T37" fmla="*/ 2147483647 h 36"/>
              <a:gd name="T38" fmla="*/ 2147483647 w 36"/>
              <a:gd name="T39" fmla="*/ 2147483647 h 36"/>
              <a:gd name="T40" fmla="*/ 2147483647 w 36"/>
              <a:gd name="T41" fmla="*/ 2147483647 h 36"/>
              <a:gd name="T42" fmla="*/ 2147483647 w 36"/>
              <a:gd name="T43" fmla="*/ 2147483647 h 36"/>
              <a:gd name="T44" fmla="*/ 2147483647 w 36"/>
              <a:gd name="T45" fmla="*/ 2147483647 h 36"/>
              <a:gd name="T46" fmla="*/ 2147483647 w 36"/>
              <a:gd name="T47" fmla="*/ 2147483647 h 36"/>
              <a:gd name="T48" fmla="*/ 2147483647 w 36"/>
              <a:gd name="T49" fmla="*/ 2147483647 h 36"/>
              <a:gd name="T50" fmla="*/ 2147483647 w 36"/>
              <a:gd name="T51" fmla="*/ 2147483647 h 36"/>
              <a:gd name="T52" fmla="*/ 2147483647 w 36"/>
              <a:gd name="T53" fmla="*/ 2147483647 h 36"/>
              <a:gd name="T54" fmla="*/ 2147483647 w 36"/>
              <a:gd name="T55" fmla="*/ 2147483647 h 36"/>
              <a:gd name="T56" fmla="*/ 2147483647 w 36"/>
              <a:gd name="T57" fmla="*/ 2147483647 h 36"/>
              <a:gd name="T58" fmla="*/ 2147483647 w 36"/>
              <a:gd name="T59" fmla="*/ 2147483647 h 36"/>
              <a:gd name="T60" fmla="*/ 2147483647 w 36"/>
              <a:gd name="T61" fmla="*/ 2147483647 h 36"/>
              <a:gd name="T62" fmla="*/ 2147483647 w 36"/>
              <a:gd name="T63" fmla="*/ 2147483647 h 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6"/>
              <a:gd name="T97" fmla="*/ 0 h 36"/>
              <a:gd name="T98" fmla="*/ 36 w 36"/>
              <a:gd name="T99" fmla="*/ 36 h 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6" h="36">
                <a:moveTo>
                  <a:pt x="18" y="36"/>
                </a:moveTo>
                <a:lnTo>
                  <a:pt x="20" y="36"/>
                </a:lnTo>
                <a:lnTo>
                  <a:pt x="22" y="35"/>
                </a:lnTo>
                <a:lnTo>
                  <a:pt x="23" y="35"/>
                </a:lnTo>
                <a:lnTo>
                  <a:pt x="25" y="34"/>
                </a:lnTo>
                <a:lnTo>
                  <a:pt x="27" y="34"/>
                </a:lnTo>
                <a:lnTo>
                  <a:pt x="28" y="33"/>
                </a:lnTo>
                <a:lnTo>
                  <a:pt x="29" y="32"/>
                </a:lnTo>
                <a:lnTo>
                  <a:pt x="31" y="31"/>
                </a:lnTo>
                <a:lnTo>
                  <a:pt x="32" y="29"/>
                </a:lnTo>
                <a:lnTo>
                  <a:pt x="33" y="28"/>
                </a:lnTo>
                <a:lnTo>
                  <a:pt x="34" y="26"/>
                </a:lnTo>
                <a:lnTo>
                  <a:pt x="35" y="25"/>
                </a:lnTo>
                <a:lnTo>
                  <a:pt x="35" y="23"/>
                </a:lnTo>
                <a:lnTo>
                  <a:pt x="36" y="22"/>
                </a:lnTo>
                <a:lnTo>
                  <a:pt x="36" y="20"/>
                </a:lnTo>
                <a:lnTo>
                  <a:pt x="36" y="18"/>
                </a:lnTo>
                <a:lnTo>
                  <a:pt x="36" y="16"/>
                </a:lnTo>
                <a:lnTo>
                  <a:pt x="36" y="14"/>
                </a:lnTo>
                <a:lnTo>
                  <a:pt x="35" y="13"/>
                </a:lnTo>
                <a:lnTo>
                  <a:pt x="35" y="11"/>
                </a:lnTo>
                <a:lnTo>
                  <a:pt x="34" y="10"/>
                </a:lnTo>
                <a:lnTo>
                  <a:pt x="33" y="8"/>
                </a:lnTo>
                <a:lnTo>
                  <a:pt x="32" y="7"/>
                </a:lnTo>
                <a:lnTo>
                  <a:pt x="31" y="5"/>
                </a:lnTo>
                <a:lnTo>
                  <a:pt x="29" y="4"/>
                </a:lnTo>
                <a:lnTo>
                  <a:pt x="28" y="3"/>
                </a:lnTo>
                <a:lnTo>
                  <a:pt x="27" y="2"/>
                </a:lnTo>
                <a:lnTo>
                  <a:pt x="25" y="2"/>
                </a:lnTo>
                <a:lnTo>
                  <a:pt x="23" y="1"/>
                </a:lnTo>
                <a:lnTo>
                  <a:pt x="22" y="1"/>
                </a:lnTo>
                <a:lnTo>
                  <a:pt x="20" y="0"/>
                </a:lnTo>
                <a:lnTo>
                  <a:pt x="18" y="0"/>
                </a:lnTo>
                <a:lnTo>
                  <a:pt x="16" y="0"/>
                </a:lnTo>
                <a:lnTo>
                  <a:pt x="15" y="1"/>
                </a:lnTo>
                <a:lnTo>
                  <a:pt x="13" y="1"/>
                </a:lnTo>
                <a:lnTo>
                  <a:pt x="11" y="2"/>
                </a:lnTo>
                <a:lnTo>
                  <a:pt x="10" y="2"/>
                </a:lnTo>
                <a:lnTo>
                  <a:pt x="8" y="3"/>
                </a:lnTo>
                <a:lnTo>
                  <a:pt x="7" y="4"/>
                </a:lnTo>
                <a:lnTo>
                  <a:pt x="6" y="5"/>
                </a:lnTo>
                <a:lnTo>
                  <a:pt x="4" y="7"/>
                </a:lnTo>
                <a:lnTo>
                  <a:pt x="3" y="8"/>
                </a:lnTo>
                <a:lnTo>
                  <a:pt x="3" y="10"/>
                </a:lnTo>
                <a:lnTo>
                  <a:pt x="2" y="11"/>
                </a:lnTo>
                <a:lnTo>
                  <a:pt x="1" y="13"/>
                </a:lnTo>
                <a:lnTo>
                  <a:pt x="1" y="14"/>
                </a:lnTo>
                <a:lnTo>
                  <a:pt x="1" y="16"/>
                </a:lnTo>
                <a:lnTo>
                  <a:pt x="0" y="18"/>
                </a:lnTo>
                <a:lnTo>
                  <a:pt x="1" y="20"/>
                </a:lnTo>
                <a:lnTo>
                  <a:pt x="1" y="22"/>
                </a:lnTo>
                <a:lnTo>
                  <a:pt x="1" y="23"/>
                </a:lnTo>
                <a:lnTo>
                  <a:pt x="2" y="25"/>
                </a:lnTo>
                <a:lnTo>
                  <a:pt x="3" y="26"/>
                </a:lnTo>
                <a:lnTo>
                  <a:pt x="3" y="28"/>
                </a:lnTo>
                <a:lnTo>
                  <a:pt x="4" y="29"/>
                </a:lnTo>
                <a:lnTo>
                  <a:pt x="6" y="31"/>
                </a:lnTo>
                <a:lnTo>
                  <a:pt x="7" y="32"/>
                </a:lnTo>
                <a:lnTo>
                  <a:pt x="8" y="33"/>
                </a:lnTo>
                <a:lnTo>
                  <a:pt x="10" y="34"/>
                </a:lnTo>
                <a:lnTo>
                  <a:pt x="11" y="34"/>
                </a:lnTo>
                <a:lnTo>
                  <a:pt x="13" y="35"/>
                </a:lnTo>
                <a:lnTo>
                  <a:pt x="15" y="35"/>
                </a:lnTo>
                <a:lnTo>
                  <a:pt x="16" y="36"/>
                </a:lnTo>
                <a:lnTo>
                  <a:pt x="18" y="36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Freeform 78">
            <a:extLst>
              <a:ext uri="{FF2B5EF4-FFF2-40B4-BE49-F238E27FC236}">
                <a16:creationId xmlns:a16="http://schemas.microsoft.com/office/drawing/2014/main" id="{DDB54EDA-7E3C-DA1A-0988-2CE3B0CD9CA6}"/>
              </a:ext>
            </a:extLst>
          </p:cNvPr>
          <p:cNvSpPr>
            <a:spLocks/>
          </p:cNvSpPr>
          <p:nvPr/>
        </p:nvSpPr>
        <p:spPr bwMode="auto">
          <a:xfrm>
            <a:off x="7701388" y="2759894"/>
            <a:ext cx="57150" cy="57150"/>
          </a:xfrm>
          <a:custGeom>
            <a:avLst/>
            <a:gdLst>
              <a:gd name="T0" fmla="*/ 2147483647 w 36"/>
              <a:gd name="T1" fmla="*/ 2147483647 h 36"/>
              <a:gd name="T2" fmla="*/ 2147483647 w 36"/>
              <a:gd name="T3" fmla="*/ 2147483647 h 36"/>
              <a:gd name="T4" fmla="*/ 2147483647 w 36"/>
              <a:gd name="T5" fmla="*/ 2147483647 h 36"/>
              <a:gd name="T6" fmla="*/ 2147483647 w 36"/>
              <a:gd name="T7" fmla="*/ 2147483647 h 36"/>
              <a:gd name="T8" fmla="*/ 2147483647 w 36"/>
              <a:gd name="T9" fmla="*/ 2147483647 h 36"/>
              <a:gd name="T10" fmla="*/ 2147483647 w 36"/>
              <a:gd name="T11" fmla="*/ 2147483647 h 36"/>
              <a:gd name="T12" fmla="*/ 2147483647 w 36"/>
              <a:gd name="T13" fmla="*/ 2147483647 h 36"/>
              <a:gd name="T14" fmla="*/ 2147483647 w 36"/>
              <a:gd name="T15" fmla="*/ 2147483647 h 36"/>
              <a:gd name="T16" fmla="*/ 2147483647 w 36"/>
              <a:gd name="T17" fmla="*/ 2147483647 h 36"/>
              <a:gd name="T18" fmla="*/ 2147483647 w 36"/>
              <a:gd name="T19" fmla="*/ 2147483647 h 36"/>
              <a:gd name="T20" fmla="*/ 2147483647 w 36"/>
              <a:gd name="T21" fmla="*/ 2147483647 h 36"/>
              <a:gd name="T22" fmla="*/ 2147483647 w 36"/>
              <a:gd name="T23" fmla="*/ 2147483647 h 36"/>
              <a:gd name="T24" fmla="*/ 2147483647 w 36"/>
              <a:gd name="T25" fmla="*/ 2147483647 h 36"/>
              <a:gd name="T26" fmla="*/ 2147483647 w 36"/>
              <a:gd name="T27" fmla="*/ 2147483647 h 36"/>
              <a:gd name="T28" fmla="*/ 2147483647 w 36"/>
              <a:gd name="T29" fmla="*/ 2147483647 h 36"/>
              <a:gd name="T30" fmla="*/ 2147483647 w 36"/>
              <a:gd name="T31" fmla="*/ 0 h 36"/>
              <a:gd name="T32" fmla="*/ 2147483647 w 36"/>
              <a:gd name="T33" fmla="*/ 0 h 36"/>
              <a:gd name="T34" fmla="*/ 2147483647 w 36"/>
              <a:gd name="T35" fmla="*/ 2147483647 h 36"/>
              <a:gd name="T36" fmla="*/ 2147483647 w 36"/>
              <a:gd name="T37" fmla="*/ 2147483647 h 36"/>
              <a:gd name="T38" fmla="*/ 2147483647 w 36"/>
              <a:gd name="T39" fmla="*/ 2147483647 h 36"/>
              <a:gd name="T40" fmla="*/ 2147483647 w 36"/>
              <a:gd name="T41" fmla="*/ 2147483647 h 36"/>
              <a:gd name="T42" fmla="*/ 2147483647 w 36"/>
              <a:gd name="T43" fmla="*/ 2147483647 h 36"/>
              <a:gd name="T44" fmla="*/ 2147483647 w 36"/>
              <a:gd name="T45" fmla="*/ 2147483647 h 36"/>
              <a:gd name="T46" fmla="*/ 2147483647 w 36"/>
              <a:gd name="T47" fmla="*/ 2147483647 h 36"/>
              <a:gd name="T48" fmla="*/ 2147483647 w 36"/>
              <a:gd name="T49" fmla="*/ 2147483647 h 36"/>
              <a:gd name="T50" fmla="*/ 2147483647 w 36"/>
              <a:gd name="T51" fmla="*/ 2147483647 h 36"/>
              <a:gd name="T52" fmla="*/ 2147483647 w 36"/>
              <a:gd name="T53" fmla="*/ 2147483647 h 36"/>
              <a:gd name="T54" fmla="*/ 2147483647 w 36"/>
              <a:gd name="T55" fmla="*/ 2147483647 h 36"/>
              <a:gd name="T56" fmla="*/ 2147483647 w 36"/>
              <a:gd name="T57" fmla="*/ 2147483647 h 36"/>
              <a:gd name="T58" fmla="*/ 2147483647 w 36"/>
              <a:gd name="T59" fmla="*/ 2147483647 h 36"/>
              <a:gd name="T60" fmla="*/ 2147483647 w 36"/>
              <a:gd name="T61" fmla="*/ 2147483647 h 36"/>
              <a:gd name="T62" fmla="*/ 2147483647 w 36"/>
              <a:gd name="T63" fmla="*/ 2147483647 h 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6"/>
              <a:gd name="T97" fmla="*/ 0 h 36"/>
              <a:gd name="T98" fmla="*/ 36 w 36"/>
              <a:gd name="T99" fmla="*/ 36 h 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6" h="36">
                <a:moveTo>
                  <a:pt x="18" y="36"/>
                </a:moveTo>
                <a:lnTo>
                  <a:pt x="20" y="36"/>
                </a:lnTo>
                <a:lnTo>
                  <a:pt x="22" y="35"/>
                </a:lnTo>
                <a:lnTo>
                  <a:pt x="23" y="35"/>
                </a:lnTo>
                <a:lnTo>
                  <a:pt x="25" y="34"/>
                </a:lnTo>
                <a:lnTo>
                  <a:pt x="27" y="34"/>
                </a:lnTo>
                <a:lnTo>
                  <a:pt x="28" y="33"/>
                </a:lnTo>
                <a:lnTo>
                  <a:pt x="29" y="32"/>
                </a:lnTo>
                <a:lnTo>
                  <a:pt x="31" y="31"/>
                </a:lnTo>
                <a:lnTo>
                  <a:pt x="32" y="29"/>
                </a:lnTo>
                <a:lnTo>
                  <a:pt x="33" y="28"/>
                </a:lnTo>
                <a:lnTo>
                  <a:pt x="34" y="26"/>
                </a:lnTo>
                <a:lnTo>
                  <a:pt x="35" y="25"/>
                </a:lnTo>
                <a:lnTo>
                  <a:pt x="35" y="23"/>
                </a:lnTo>
                <a:lnTo>
                  <a:pt x="36" y="22"/>
                </a:lnTo>
                <a:lnTo>
                  <a:pt x="36" y="20"/>
                </a:lnTo>
                <a:lnTo>
                  <a:pt x="36" y="18"/>
                </a:lnTo>
                <a:lnTo>
                  <a:pt x="36" y="16"/>
                </a:lnTo>
                <a:lnTo>
                  <a:pt x="36" y="14"/>
                </a:lnTo>
                <a:lnTo>
                  <a:pt x="35" y="13"/>
                </a:lnTo>
                <a:lnTo>
                  <a:pt x="35" y="11"/>
                </a:lnTo>
                <a:lnTo>
                  <a:pt x="34" y="10"/>
                </a:lnTo>
                <a:lnTo>
                  <a:pt x="33" y="8"/>
                </a:lnTo>
                <a:lnTo>
                  <a:pt x="32" y="7"/>
                </a:lnTo>
                <a:lnTo>
                  <a:pt x="31" y="5"/>
                </a:lnTo>
                <a:lnTo>
                  <a:pt x="29" y="4"/>
                </a:lnTo>
                <a:lnTo>
                  <a:pt x="28" y="3"/>
                </a:lnTo>
                <a:lnTo>
                  <a:pt x="27" y="2"/>
                </a:lnTo>
                <a:lnTo>
                  <a:pt x="25" y="2"/>
                </a:lnTo>
                <a:lnTo>
                  <a:pt x="23" y="1"/>
                </a:lnTo>
                <a:lnTo>
                  <a:pt x="22" y="1"/>
                </a:lnTo>
                <a:lnTo>
                  <a:pt x="20" y="0"/>
                </a:lnTo>
                <a:lnTo>
                  <a:pt x="18" y="0"/>
                </a:lnTo>
                <a:lnTo>
                  <a:pt x="16" y="0"/>
                </a:lnTo>
                <a:lnTo>
                  <a:pt x="15" y="1"/>
                </a:lnTo>
                <a:lnTo>
                  <a:pt x="13" y="1"/>
                </a:lnTo>
                <a:lnTo>
                  <a:pt x="11" y="2"/>
                </a:lnTo>
                <a:lnTo>
                  <a:pt x="10" y="2"/>
                </a:lnTo>
                <a:lnTo>
                  <a:pt x="8" y="3"/>
                </a:lnTo>
                <a:lnTo>
                  <a:pt x="7" y="4"/>
                </a:lnTo>
                <a:lnTo>
                  <a:pt x="6" y="5"/>
                </a:lnTo>
                <a:lnTo>
                  <a:pt x="4" y="7"/>
                </a:lnTo>
                <a:lnTo>
                  <a:pt x="3" y="8"/>
                </a:lnTo>
                <a:lnTo>
                  <a:pt x="3" y="10"/>
                </a:lnTo>
                <a:lnTo>
                  <a:pt x="2" y="11"/>
                </a:lnTo>
                <a:lnTo>
                  <a:pt x="1" y="13"/>
                </a:lnTo>
                <a:lnTo>
                  <a:pt x="1" y="14"/>
                </a:lnTo>
                <a:lnTo>
                  <a:pt x="1" y="16"/>
                </a:lnTo>
                <a:lnTo>
                  <a:pt x="0" y="18"/>
                </a:lnTo>
                <a:lnTo>
                  <a:pt x="1" y="20"/>
                </a:lnTo>
                <a:lnTo>
                  <a:pt x="1" y="22"/>
                </a:lnTo>
                <a:lnTo>
                  <a:pt x="1" y="23"/>
                </a:lnTo>
                <a:lnTo>
                  <a:pt x="2" y="25"/>
                </a:lnTo>
                <a:lnTo>
                  <a:pt x="3" y="26"/>
                </a:lnTo>
                <a:lnTo>
                  <a:pt x="3" y="28"/>
                </a:lnTo>
                <a:lnTo>
                  <a:pt x="4" y="29"/>
                </a:lnTo>
                <a:lnTo>
                  <a:pt x="6" y="31"/>
                </a:lnTo>
                <a:lnTo>
                  <a:pt x="7" y="32"/>
                </a:lnTo>
                <a:lnTo>
                  <a:pt x="8" y="33"/>
                </a:lnTo>
                <a:lnTo>
                  <a:pt x="10" y="34"/>
                </a:lnTo>
                <a:lnTo>
                  <a:pt x="11" y="34"/>
                </a:lnTo>
                <a:lnTo>
                  <a:pt x="13" y="35"/>
                </a:lnTo>
                <a:lnTo>
                  <a:pt x="15" y="35"/>
                </a:lnTo>
                <a:lnTo>
                  <a:pt x="16" y="36"/>
                </a:lnTo>
                <a:lnTo>
                  <a:pt x="18" y="36"/>
                </a:lnTo>
              </a:path>
            </a:pathLst>
          </a:custGeom>
          <a:noFill/>
          <a:ln w="1588">
            <a:solidFill>
              <a:srgbClr val="FF66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Freeform 79">
            <a:extLst>
              <a:ext uri="{FF2B5EF4-FFF2-40B4-BE49-F238E27FC236}">
                <a16:creationId xmlns:a16="http://schemas.microsoft.com/office/drawing/2014/main" id="{2A92AEF8-8862-8D8A-B947-67ED86A907F6}"/>
              </a:ext>
            </a:extLst>
          </p:cNvPr>
          <p:cNvSpPr>
            <a:spLocks/>
          </p:cNvSpPr>
          <p:nvPr/>
        </p:nvSpPr>
        <p:spPr bwMode="auto">
          <a:xfrm>
            <a:off x="9314288" y="2656706"/>
            <a:ext cx="57150" cy="57150"/>
          </a:xfrm>
          <a:custGeom>
            <a:avLst/>
            <a:gdLst>
              <a:gd name="T0" fmla="*/ 2147483647 w 36"/>
              <a:gd name="T1" fmla="*/ 2147483647 h 36"/>
              <a:gd name="T2" fmla="*/ 2147483647 w 36"/>
              <a:gd name="T3" fmla="*/ 2147483647 h 36"/>
              <a:gd name="T4" fmla="*/ 2147483647 w 36"/>
              <a:gd name="T5" fmla="*/ 2147483647 h 36"/>
              <a:gd name="T6" fmla="*/ 2147483647 w 36"/>
              <a:gd name="T7" fmla="*/ 2147483647 h 36"/>
              <a:gd name="T8" fmla="*/ 2147483647 w 36"/>
              <a:gd name="T9" fmla="*/ 2147483647 h 36"/>
              <a:gd name="T10" fmla="*/ 2147483647 w 36"/>
              <a:gd name="T11" fmla="*/ 2147483647 h 36"/>
              <a:gd name="T12" fmla="*/ 2147483647 w 36"/>
              <a:gd name="T13" fmla="*/ 2147483647 h 36"/>
              <a:gd name="T14" fmla="*/ 2147483647 w 36"/>
              <a:gd name="T15" fmla="*/ 2147483647 h 36"/>
              <a:gd name="T16" fmla="*/ 2147483647 w 36"/>
              <a:gd name="T17" fmla="*/ 2147483647 h 36"/>
              <a:gd name="T18" fmla="*/ 2147483647 w 36"/>
              <a:gd name="T19" fmla="*/ 2147483647 h 36"/>
              <a:gd name="T20" fmla="*/ 2147483647 w 36"/>
              <a:gd name="T21" fmla="*/ 2147483647 h 36"/>
              <a:gd name="T22" fmla="*/ 2147483647 w 36"/>
              <a:gd name="T23" fmla="*/ 2147483647 h 36"/>
              <a:gd name="T24" fmla="*/ 2147483647 w 36"/>
              <a:gd name="T25" fmla="*/ 2147483647 h 36"/>
              <a:gd name="T26" fmla="*/ 2147483647 w 36"/>
              <a:gd name="T27" fmla="*/ 2147483647 h 36"/>
              <a:gd name="T28" fmla="*/ 2147483647 w 36"/>
              <a:gd name="T29" fmla="*/ 2147483647 h 36"/>
              <a:gd name="T30" fmla="*/ 2147483647 w 36"/>
              <a:gd name="T31" fmla="*/ 2147483647 h 36"/>
              <a:gd name="T32" fmla="*/ 2147483647 w 36"/>
              <a:gd name="T33" fmla="*/ 2147483647 h 36"/>
              <a:gd name="T34" fmla="*/ 2147483647 w 36"/>
              <a:gd name="T35" fmla="*/ 2147483647 h 36"/>
              <a:gd name="T36" fmla="*/ 2147483647 w 36"/>
              <a:gd name="T37" fmla="*/ 2147483647 h 36"/>
              <a:gd name="T38" fmla="*/ 2147483647 w 36"/>
              <a:gd name="T39" fmla="*/ 2147483647 h 36"/>
              <a:gd name="T40" fmla="*/ 2147483647 w 36"/>
              <a:gd name="T41" fmla="*/ 2147483647 h 36"/>
              <a:gd name="T42" fmla="*/ 2147483647 w 36"/>
              <a:gd name="T43" fmla="*/ 2147483647 h 36"/>
              <a:gd name="T44" fmla="*/ 2147483647 w 36"/>
              <a:gd name="T45" fmla="*/ 2147483647 h 36"/>
              <a:gd name="T46" fmla="*/ 0 w 36"/>
              <a:gd name="T47" fmla="*/ 2147483647 h 36"/>
              <a:gd name="T48" fmla="*/ 0 w 36"/>
              <a:gd name="T49" fmla="*/ 2147483647 h 36"/>
              <a:gd name="T50" fmla="*/ 2147483647 w 36"/>
              <a:gd name="T51" fmla="*/ 2147483647 h 36"/>
              <a:gd name="T52" fmla="*/ 2147483647 w 36"/>
              <a:gd name="T53" fmla="*/ 2147483647 h 36"/>
              <a:gd name="T54" fmla="*/ 2147483647 w 36"/>
              <a:gd name="T55" fmla="*/ 2147483647 h 36"/>
              <a:gd name="T56" fmla="*/ 2147483647 w 36"/>
              <a:gd name="T57" fmla="*/ 2147483647 h 36"/>
              <a:gd name="T58" fmla="*/ 2147483647 w 36"/>
              <a:gd name="T59" fmla="*/ 2147483647 h 36"/>
              <a:gd name="T60" fmla="*/ 2147483647 w 36"/>
              <a:gd name="T61" fmla="*/ 2147483647 h 36"/>
              <a:gd name="T62" fmla="*/ 2147483647 w 36"/>
              <a:gd name="T63" fmla="*/ 2147483647 h 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6"/>
              <a:gd name="T97" fmla="*/ 0 h 36"/>
              <a:gd name="T98" fmla="*/ 36 w 36"/>
              <a:gd name="T99" fmla="*/ 36 h 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6" h="36">
                <a:moveTo>
                  <a:pt x="18" y="36"/>
                </a:moveTo>
                <a:lnTo>
                  <a:pt x="20" y="36"/>
                </a:lnTo>
                <a:lnTo>
                  <a:pt x="21" y="36"/>
                </a:lnTo>
                <a:lnTo>
                  <a:pt x="23" y="35"/>
                </a:lnTo>
                <a:lnTo>
                  <a:pt x="25" y="35"/>
                </a:lnTo>
                <a:lnTo>
                  <a:pt x="26" y="34"/>
                </a:lnTo>
                <a:lnTo>
                  <a:pt x="28" y="33"/>
                </a:lnTo>
                <a:lnTo>
                  <a:pt x="29" y="32"/>
                </a:lnTo>
                <a:lnTo>
                  <a:pt x="30" y="31"/>
                </a:lnTo>
                <a:lnTo>
                  <a:pt x="32" y="30"/>
                </a:lnTo>
                <a:lnTo>
                  <a:pt x="33" y="28"/>
                </a:lnTo>
                <a:lnTo>
                  <a:pt x="33" y="27"/>
                </a:lnTo>
                <a:lnTo>
                  <a:pt x="34" y="25"/>
                </a:lnTo>
                <a:lnTo>
                  <a:pt x="35" y="24"/>
                </a:lnTo>
                <a:lnTo>
                  <a:pt x="35" y="22"/>
                </a:lnTo>
                <a:lnTo>
                  <a:pt x="36" y="20"/>
                </a:lnTo>
                <a:lnTo>
                  <a:pt x="36" y="18"/>
                </a:lnTo>
                <a:lnTo>
                  <a:pt x="36" y="16"/>
                </a:lnTo>
                <a:lnTo>
                  <a:pt x="35" y="15"/>
                </a:lnTo>
                <a:lnTo>
                  <a:pt x="35" y="13"/>
                </a:lnTo>
                <a:lnTo>
                  <a:pt x="34" y="11"/>
                </a:lnTo>
                <a:lnTo>
                  <a:pt x="33" y="10"/>
                </a:lnTo>
                <a:lnTo>
                  <a:pt x="33" y="8"/>
                </a:lnTo>
                <a:lnTo>
                  <a:pt x="32" y="7"/>
                </a:lnTo>
                <a:lnTo>
                  <a:pt x="30" y="6"/>
                </a:lnTo>
                <a:lnTo>
                  <a:pt x="29" y="5"/>
                </a:lnTo>
                <a:lnTo>
                  <a:pt x="28" y="4"/>
                </a:lnTo>
                <a:lnTo>
                  <a:pt x="26" y="3"/>
                </a:lnTo>
                <a:lnTo>
                  <a:pt x="25" y="2"/>
                </a:lnTo>
                <a:lnTo>
                  <a:pt x="23" y="1"/>
                </a:lnTo>
                <a:lnTo>
                  <a:pt x="21" y="1"/>
                </a:lnTo>
                <a:lnTo>
                  <a:pt x="20" y="1"/>
                </a:lnTo>
                <a:lnTo>
                  <a:pt x="18" y="0"/>
                </a:lnTo>
                <a:lnTo>
                  <a:pt x="16" y="1"/>
                </a:lnTo>
                <a:lnTo>
                  <a:pt x="14" y="1"/>
                </a:lnTo>
                <a:lnTo>
                  <a:pt x="13" y="1"/>
                </a:lnTo>
                <a:lnTo>
                  <a:pt x="11" y="2"/>
                </a:lnTo>
                <a:lnTo>
                  <a:pt x="9" y="3"/>
                </a:lnTo>
                <a:lnTo>
                  <a:pt x="8" y="4"/>
                </a:lnTo>
                <a:lnTo>
                  <a:pt x="7" y="5"/>
                </a:lnTo>
                <a:lnTo>
                  <a:pt x="5" y="6"/>
                </a:lnTo>
                <a:lnTo>
                  <a:pt x="4" y="7"/>
                </a:lnTo>
                <a:lnTo>
                  <a:pt x="3" y="8"/>
                </a:lnTo>
                <a:lnTo>
                  <a:pt x="2" y="10"/>
                </a:lnTo>
                <a:lnTo>
                  <a:pt x="2" y="11"/>
                </a:lnTo>
                <a:lnTo>
                  <a:pt x="1" y="13"/>
                </a:lnTo>
                <a:lnTo>
                  <a:pt x="0" y="15"/>
                </a:lnTo>
                <a:lnTo>
                  <a:pt x="0" y="16"/>
                </a:lnTo>
                <a:lnTo>
                  <a:pt x="0" y="18"/>
                </a:lnTo>
                <a:lnTo>
                  <a:pt x="0" y="20"/>
                </a:lnTo>
                <a:lnTo>
                  <a:pt x="0" y="22"/>
                </a:lnTo>
                <a:lnTo>
                  <a:pt x="1" y="24"/>
                </a:lnTo>
                <a:lnTo>
                  <a:pt x="2" y="25"/>
                </a:lnTo>
                <a:lnTo>
                  <a:pt x="2" y="27"/>
                </a:lnTo>
                <a:lnTo>
                  <a:pt x="3" y="28"/>
                </a:lnTo>
                <a:lnTo>
                  <a:pt x="4" y="30"/>
                </a:lnTo>
                <a:lnTo>
                  <a:pt x="5" y="31"/>
                </a:lnTo>
                <a:lnTo>
                  <a:pt x="7" y="32"/>
                </a:lnTo>
                <a:lnTo>
                  <a:pt x="8" y="33"/>
                </a:lnTo>
                <a:lnTo>
                  <a:pt x="9" y="34"/>
                </a:lnTo>
                <a:lnTo>
                  <a:pt x="11" y="35"/>
                </a:lnTo>
                <a:lnTo>
                  <a:pt x="13" y="35"/>
                </a:lnTo>
                <a:lnTo>
                  <a:pt x="14" y="36"/>
                </a:lnTo>
                <a:lnTo>
                  <a:pt x="16" y="36"/>
                </a:lnTo>
                <a:lnTo>
                  <a:pt x="18" y="36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Freeform 80">
            <a:extLst>
              <a:ext uri="{FF2B5EF4-FFF2-40B4-BE49-F238E27FC236}">
                <a16:creationId xmlns:a16="http://schemas.microsoft.com/office/drawing/2014/main" id="{294857DE-6218-6DC6-8697-7E6B95C3A60C}"/>
              </a:ext>
            </a:extLst>
          </p:cNvPr>
          <p:cNvSpPr>
            <a:spLocks/>
          </p:cNvSpPr>
          <p:nvPr/>
        </p:nvSpPr>
        <p:spPr bwMode="auto">
          <a:xfrm>
            <a:off x="9314288" y="2656706"/>
            <a:ext cx="57150" cy="57150"/>
          </a:xfrm>
          <a:custGeom>
            <a:avLst/>
            <a:gdLst>
              <a:gd name="T0" fmla="*/ 2147483647 w 36"/>
              <a:gd name="T1" fmla="*/ 2147483647 h 36"/>
              <a:gd name="T2" fmla="*/ 2147483647 w 36"/>
              <a:gd name="T3" fmla="*/ 2147483647 h 36"/>
              <a:gd name="T4" fmla="*/ 2147483647 w 36"/>
              <a:gd name="T5" fmla="*/ 2147483647 h 36"/>
              <a:gd name="T6" fmla="*/ 2147483647 w 36"/>
              <a:gd name="T7" fmla="*/ 2147483647 h 36"/>
              <a:gd name="T8" fmla="*/ 2147483647 w 36"/>
              <a:gd name="T9" fmla="*/ 2147483647 h 36"/>
              <a:gd name="T10" fmla="*/ 2147483647 w 36"/>
              <a:gd name="T11" fmla="*/ 2147483647 h 36"/>
              <a:gd name="T12" fmla="*/ 2147483647 w 36"/>
              <a:gd name="T13" fmla="*/ 2147483647 h 36"/>
              <a:gd name="T14" fmla="*/ 2147483647 w 36"/>
              <a:gd name="T15" fmla="*/ 2147483647 h 36"/>
              <a:gd name="T16" fmla="*/ 2147483647 w 36"/>
              <a:gd name="T17" fmla="*/ 2147483647 h 36"/>
              <a:gd name="T18" fmla="*/ 2147483647 w 36"/>
              <a:gd name="T19" fmla="*/ 2147483647 h 36"/>
              <a:gd name="T20" fmla="*/ 2147483647 w 36"/>
              <a:gd name="T21" fmla="*/ 2147483647 h 36"/>
              <a:gd name="T22" fmla="*/ 2147483647 w 36"/>
              <a:gd name="T23" fmla="*/ 2147483647 h 36"/>
              <a:gd name="T24" fmla="*/ 2147483647 w 36"/>
              <a:gd name="T25" fmla="*/ 2147483647 h 36"/>
              <a:gd name="T26" fmla="*/ 2147483647 w 36"/>
              <a:gd name="T27" fmla="*/ 2147483647 h 36"/>
              <a:gd name="T28" fmla="*/ 2147483647 w 36"/>
              <a:gd name="T29" fmla="*/ 2147483647 h 36"/>
              <a:gd name="T30" fmla="*/ 2147483647 w 36"/>
              <a:gd name="T31" fmla="*/ 2147483647 h 36"/>
              <a:gd name="T32" fmla="*/ 2147483647 w 36"/>
              <a:gd name="T33" fmla="*/ 2147483647 h 36"/>
              <a:gd name="T34" fmla="*/ 2147483647 w 36"/>
              <a:gd name="T35" fmla="*/ 2147483647 h 36"/>
              <a:gd name="T36" fmla="*/ 2147483647 w 36"/>
              <a:gd name="T37" fmla="*/ 2147483647 h 36"/>
              <a:gd name="T38" fmla="*/ 2147483647 w 36"/>
              <a:gd name="T39" fmla="*/ 2147483647 h 36"/>
              <a:gd name="T40" fmla="*/ 2147483647 w 36"/>
              <a:gd name="T41" fmla="*/ 2147483647 h 36"/>
              <a:gd name="T42" fmla="*/ 2147483647 w 36"/>
              <a:gd name="T43" fmla="*/ 2147483647 h 36"/>
              <a:gd name="T44" fmla="*/ 2147483647 w 36"/>
              <a:gd name="T45" fmla="*/ 2147483647 h 36"/>
              <a:gd name="T46" fmla="*/ 0 w 36"/>
              <a:gd name="T47" fmla="*/ 2147483647 h 36"/>
              <a:gd name="T48" fmla="*/ 0 w 36"/>
              <a:gd name="T49" fmla="*/ 2147483647 h 36"/>
              <a:gd name="T50" fmla="*/ 2147483647 w 36"/>
              <a:gd name="T51" fmla="*/ 2147483647 h 36"/>
              <a:gd name="T52" fmla="*/ 2147483647 w 36"/>
              <a:gd name="T53" fmla="*/ 2147483647 h 36"/>
              <a:gd name="T54" fmla="*/ 2147483647 w 36"/>
              <a:gd name="T55" fmla="*/ 2147483647 h 36"/>
              <a:gd name="T56" fmla="*/ 2147483647 w 36"/>
              <a:gd name="T57" fmla="*/ 2147483647 h 36"/>
              <a:gd name="T58" fmla="*/ 2147483647 w 36"/>
              <a:gd name="T59" fmla="*/ 2147483647 h 36"/>
              <a:gd name="T60" fmla="*/ 2147483647 w 36"/>
              <a:gd name="T61" fmla="*/ 2147483647 h 36"/>
              <a:gd name="T62" fmla="*/ 2147483647 w 36"/>
              <a:gd name="T63" fmla="*/ 2147483647 h 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6"/>
              <a:gd name="T97" fmla="*/ 0 h 36"/>
              <a:gd name="T98" fmla="*/ 36 w 36"/>
              <a:gd name="T99" fmla="*/ 36 h 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6" h="36">
                <a:moveTo>
                  <a:pt x="18" y="36"/>
                </a:moveTo>
                <a:lnTo>
                  <a:pt x="20" y="36"/>
                </a:lnTo>
                <a:lnTo>
                  <a:pt x="21" y="36"/>
                </a:lnTo>
                <a:lnTo>
                  <a:pt x="23" y="35"/>
                </a:lnTo>
                <a:lnTo>
                  <a:pt x="25" y="35"/>
                </a:lnTo>
                <a:lnTo>
                  <a:pt x="26" y="34"/>
                </a:lnTo>
                <a:lnTo>
                  <a:pt x="28" y="33"/>
                </a:lnTo>
                <a:lnTo>
                  <a:pt x="29" y="32"/>
                </a:lnTo>
                <a:lnTo>
                  <a:pt x="30" y="31"/>
                </a:lnTo>
                <a:lnTo>
                  <a:pt x="32" y="30"/>
                </a:lnTo>
                <a:lnTo>
                  <a:pt x="33" y="28"/>
                </a:lnTo>
                <a:lnTo>
                  <a:pt x="33" y="27"/>
                </a:lnTo>
                <a:lnTo>
                  <a:pt x="34" y="25"/>
                </a:lnTo>
                <a:lnTo>
                  <a:pt x="35" y="24"/>
                </a:lnTo>
                <a:lnTo>
                  <a:pt x="35" y="22"/>
                </a:lnTo>
                <a:lnTo>
                  <a:pt x="36" y="20"/>
                </a:lnTo>
                <a:lnTo>
                  <a:pt x="36" y="18"/>
                </a:lnTo>
                <a:lnTo>
                  <a:pt x="36" y="16"/>
                </a:lnTo>
                <a:lnTo>
                  <a:pt x="35" y="15"/>
                </a:lnTo>
                <a:lnTo>
                  <a:pt x="35" y="13"/>
                </a:lnTo>
                <a:lnTo>
                  <a:pt x="34" y="11"/>
                </a:lnTo>
                <a:lnTo>
                  <a:pt x="33" y="10"/>
                </a:lnTo>
                <a:lnTo>
                  <a:pt x="33" y="8"/>
                </a:lnTo>
                <a:lnTo>
                  <a:pt x="32" y="7"/>
                </a:lnTo>
                <a:lnTo>
                  <a:pt x="30" y="6"/>
                </a:lnTo>
                <a:lnTo>
                  <a:pt x="29" y="5"/>
                </a:lnTo>
                <a:lnTo>
                  <a:pt x="28" y="4"/>
                </a:lnTo>
                <a:lnTo>
                  <a:pt x="26" y="3"/>
                </a:lnTo>
                <a:lnTo>
                  <a:pt x="25" y="2"/>
                </a:lnTo>
                <a:lnTo>
                  <a:pt x="23" y="1"/>
                </a:lnTo>
                <a:lnTo>
                  <a:pt x="21" y="1"/>
                </a:lnTo>
                <a:lnTo>
                  <a:pt x="20" y="1"/>
                </a:lnTo>
                <a:lnTo>
                  <a:pt x="18" y="0"/>
                </a:lnTo>
                <a:lnTo>
                  <a:pt x="16" y="1"/>
                </a:lnTo>
                <a:lnTo>
                  <a:pt x="14" y="1"/>
                </a:lnTo>
                <a:lnTo>
                  <a:pt x="13" y="1"/>
                </a:lnTo>
                <a:lnTo>
                  <a:pt x="11" y="2"/>
                </a:lnTo>
                <a:lnTo>
                  <a:pt x="9" y="3"/>
                </a:lnTo>
                <a:lnTo>
                  <a:pt x="8" y="4"/>
                </a:lnTo>
                <a:lnTo>
                  <a:pt x="7" y="5"/>
                </a:lnTo>
                <a:lnTo>
                  <a:pt x="5" y="6"/>
                </a:lnTo>
                <a:lnTo>
                  <a:pt x="4" y="7"/>
                </a:lnTo>
                <a:lnTo>
                  <a:pt x="3" y="8"/>
                </a:lnTo>
                <a:lnTo>
                  <a:pt x="2" y="10"/>
                </a:lnTo>
                <a:lnTo>
                  <a:pt x="2" y="11"/>
                </a:lnTo>
                <a:lnTo>
                  <a:pt x="1" y="13"/>
                </a:lnTo>
                <a:lnTo>
                  <a:pt x="0" y="15"/>
                </a:lnTo>
                <a:lnTo>
                  <a:pt x="0" y="16"/>
                </a:lnTo>
                <a:lnTo>
                  <a:pt x="0" y="18"/>
                </a:lnTo>
                <a:lnTo>
                  <a:pt x="0" y="20"/>
                </a:lnTo>
                <a:lnTo>
                  <a:pt x="0" y="22"/>
                </a:lnTo>
                <a:lnTo>
                  <a:pt x="1" y="24"/>
                </a:lnTo>
                <a:lnTo>
                  <a:pt x="2" y="25"/>
                </a:lnTo>
                <a:lnTo>
                  <a:pt x="2" y="27"/>
                </a:lnTo>
                <a:lnTo>
                  <a:pt x="3" y="28"/>
                </a:lnTo>
                <a:lnTo>
                  <a:pt x="4" y="30"/>
                </a:lnTo>
                <a:lnTo>
                  <a:pt x="5" y="31"/>
                </a:lnTo>
                <a:lnTo>
                  <a:pt x="7" y="32"/>
                </a:lnTo>
                <a:lnTo>
                  <a:pt x="8" y="33"/>
                </a:lnTo>
                <a:lnTo>
                  <a:pt x="9" y="34"/>
                </a:lnTo>
                <a:lnTo>
                  <a:pt x="11" y="35"/>
                </a:lnTo>
                <a:lnTo>
                  <a:pt x="13" y="35"/>
                </a:lnTo>
                <a:lnTo>
                  <a:pt x="14" y="36"/>
                </a:lnTo>
                <a:lnTo>
                  <a:pt x="16" y="36"/>
                </a:lnTo>
                <a:lnTo>
                  <a:pt x="18" y="36"/>
                </a:lnTo>
              </a:path>
            </a:pathLst>
          </a:custGeom>
          <a:noFill/>
          <a:ln w="1588">
            <a:solidFill>
              <a:srgbClr val="FF66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Freeform 81">
            <a:extLst>
              <a:ext uri="{FF2B5EF4-FFF2-40B4-BE49-F238E27FC236}">
                <a16:creationId xmlns:a16="http://schemas.microsoft.com/office/drawing/2014/main" id="{4245280D-51F7-06A1-A92E-01E514A83C19}"/>
              </a:ext>
            </a:extLst>
          </p:cNvPr>
          <p:cNvSpPr>
            <a:spLocks/>
          </p:cNvSpPr>
          <p:nvPr/>
        </p:nvSpPr>
        <p:spPr bwMode="auto">
          <a:xfrm>
            <a:off x="10004851" y="2667819"/>
            <a:ext cx="57150" cy="57150"/>
          </a:xfrm>
          <a:custGeom>
            <a:avLst/>
            <a:gdLst>
              <a:gd name="T0" fmla="*/ 2147483647 w 36"/>
              <a:gd name="T1" fmla="*/ 2147483647 h 36"/>
              <a:gd name="T2" fmla="*/ 2147483647 w 36"/>
              <a:gd name="T3" fmla="*/ 2147483647 h 36"/>
              <a:gd name="T4" fmla="*/ 2147483647 w 36"/>
              <a:gd name="T5" fmla="*/ 2147483647 h 36"/>
              <a:gd name="T6" fmla="*/ 2147483647 w 36"/>
              <a:gd name="T7" fmla="*/ 2147483647 h 36"/>
              <a:gd name="T8" fmla="*/ 2147483647 w 36"/>
              <a:gd name="T9" fmla="*/ 2147483647 h 36"/>
              <a:gd name="T10" fmla="*/ 2147483647 w 36"/>
              <a:gd name="T11" fmla="*/ 2147483647 h 36"/>
              <a:gd name="T12" fmla="*/ 2147483647 w 36"/>
              <a:gd name="T13" fmla="*/ 2147483647 h 36"/>
              <a:gd name="T14" fmla="*/ 2147483647 w 36"/>
              <a:gd name="T15" fmla="*/ 2147483647 h 36"/>
              <a:gd name="T16" fmla="*/ 2147483647 w 36"/>
              <a:gd name="T17" fmla="*/ 2147483647 h 36"/>
              <a:gd name="T18" fmla="*/ 2147483647 w 36"/>
              <a:gd name="T19" fmla="*/ 2147483647 h 36"/>
              <a:gd name="T20" fmla="*/ 2147483647 w 36"/>
              <a:gd name="T21" fmla="*/ 2147483647 h 36"/>
              <a:gd name="T22" fmla="*/ 2147483647 w 36"/>
              <a:gd name="T23" fmla="*/ 2147483647 h 36"/>
              <a:gd name="T24" fmla="*/ 2147483647 w 36"/>
              <a:gd name="T25" fmla="*/ 2147483647 h 36"/>
              <a:gd name="T26" fmla="*/ 2147483647 w 36"/>
              <a:gd name="T27" fmla="*/ 2147483647 h 36"/>
              <a:gd name="T28" fmla="*/ 2147483647 w 36"/>
              <a:gd name="T29" fmla="*/ 2147483647 h 36"/>
              <a:gd name="T30" fmla="*/ 2147483647 w 36"/>
              <a:gd name="T31" fmla="*/ 0 h 36"/>
              <a:gd name="T32" fmla="*/ 2147483647 w 36"/>
              <a:gd name="T33" fmla="*/ 0 h 36"/>
              <a:gd name="T34" fmla="*/ 2147483647 w 36"/>
              <a:gd name="T35" fmla="*/ 2147483647 h 36"/>
              <a:gd name="T36" fmla="*/ 2147483647 w 36"/>
              <a:gd name="T37" fmla="*/ 2147483647 h 36"/>
              <a:gd name="T38" fmla="*/ 2147483647 w 36"/>
              <a:gd name="T39" fmla="*/ 2147483647 h 36"/>
              <a:gd name="T40" fmla="*/ 2147483647 w 36"/>
              <a:gd name="T41" fmla="*/ 2147483647 h 36"/>
              <a:gd name="T42" fmla="*/ 2147483647 w 36"/>
              <a:gd name="T43" fmla="*/ 2147483647 h 36"/>
              <a:gd name="T44" fmla="*/ 2147483647 w 36"/>
              <a:gd name="T45" fmla="*/ 2147483647 h 36"/>
              <a:gd name="T46" fmla="*/ 0 w 36"/>
              <a:gd name="T47" fmla="*/ 2147483647 h 36"/>
              <a:gd name="T48" fmla="*/ 0 w 36"/>
              <a:gd name="T49" fmla="*/ 2147483647 h 36"/>
              <a:gd name="T50" fmla="*/ 2147483647 w 36"/>
              <a:gd name="T51" fmla="*/ 2147483647 h 36"/>
              <a:gd name="T52" fmla="*/ 2147483647 w 36"/>
              <a:gd name="T53" fmla="*/ 2147483647 h 36"/>
              <a:gd name="T54" fmla="*/ 2147483647 w 36"/>
              <a:gd name="T55" fmla="*/ 2147483647 h 36"/>
              <a:gd name="T56" fmla="*/ 2147483647 w 36"/>
              <a:gd name="T57" fmla="*/ 2147483647 h 36"/>
              <a:gd name="T58" fmla="*/ 2147483647 w 36"/>
              <a:gd name="T59" fmla="*/ 2147483647 h 36"/>
              <a:gd name="T60" fmla="*/ 2147483647 w 36"/>
              <a:gd name="T61" fmla="*/ 2147483647 h 36"/>
              <a:gd name="T62" fmla="*/ 2147483647 w 36"/>
              <a:gd name="T63" fmla="*/ 2147483647 h 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6"/>
              <a:gd name="T97" fmla="*/ 0 h 36"/>
              <a:gd name="T98" fmla="*/ 36 w 36"/>
              <a:gd name="T99" fmla="*/ 36 h 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6" h="36">
                <a:moveTo>
                  <a:pt x="18" y="36"/>
                </a:moveTo>
                <a:lnTo>
                  <a:pt x="20" y="36"/>
                </a:lnTo>
                <a:lnTo>
                  <a:pt x="22" y="35"/>
                </a:lnTo>
                <a:lnTo>
                  <a:pt x="23" y="35"/>
                </a:lnTo>
                <a:lnTo>
                  <a:pt x="25" y="34"/>
                </a:lnTo>
                <a:lnTo>
                  <a:pt x="26" y="34"/>
                </a:lnTo>
                <a:lnTo>
                  <a:pt x="28" y="33"/>
                </a:lnTo>
                <a:lnTo>
                  <a:pt x="29" y="32"/>
                </a:lnTo>
                <a:lnTo>
                  <a:pt x="31" y="31"/>
                </a:lnTo>
                <a:lnTo>
                  <a:pt x="32" y="29"/>
                </a:lnTo>
                <a:lnTo>
                  <a:pt x="33" y="28"/>
                </a:lnTo>
                <a:lnTo>
                  <a:pt x="34" y="27"/>
                </a:lnTo>
                <a:lnTo>
                  <a:pt x="34" y="25"/>
                </a:lnTo>
                <a:lnTo>
                  <a:pt x="35" y="23"/>
                </a:lnTo>
                <a:lnTo>
                  <a:pt x="35" y="22"/>
                </a:lnTo>
                <a:lnTo>
                  <a:pt x="36" y="20"/>
                </a:lnTo>
                <a:lnTo>
                  <a:pt x="36" y="18"/>
                </a:lnTo>
                <a:lnTo>
                  <a:pt x="36" y="16"/>
                </a:lnTo>
                <a:lnTo>
                  <a:pt x="35" y="14"/>
                </a:lnTo>
                <a:lnTo>
                  <a:pt x="35" y="13"/>
                </a:lnTo>
                <a:lnTo>
                  <a:pt x="34" y="11"/>
                </a:lnTo>
                <a:lnTo>
                  <a:pt x="34" y="10"/>
                </a:lnTo>
                <a:lnTo>
                  <a:pt x="33" y="8"/>
                </a:lnTo>
                <a:lnTo>
                  <a:pt x="32" y="7"/>
                </a:lnTo>
                <a:lnTo>
                  <a:pt x="31" y="5"/>
                </a:lnTo>
                <a:lnTo>
                  <a:pt x="29" y="4"/>
                </a:lnTo>
                <a:lnTo>
                  <a:pt x="28" y="3"/>
                </a:lnTo>
                <a:lnTo>
                  <a:pt x="26" y="2"/>
                </a:lnTo>
                <a:lnTo>
                  <a:pt x="25" y="2"/>
                </a:lnTo>
                <a:lnTo>
                  <a:pt x="23" y="1"/>
                </a:lnTo>
                <a:lnTo>
                  <a:pt x="22" y="1"/>
                </a:lnTo>
                <a:lnTo>
                  <a:pt x="20" y="0"/>
                </a:lnTo>
                <a:lnTo>
                  <a:pt x="18" y="0"/>
                </a:lnTo>
                <a:lnTo>
                  <a:pt x="16" y="0"/>
                </a:lnTo>
                <a:lnTo>
                  <a:pt x="14" y="1"/>
                </a:lnTo>
                <a:lnTo>
                  <a:pt x="13" y="1"/>
                </a:lnTo>
                <a:lnTo>
                  <a:pt x="11" y="2"/>
                </a:lnTo>
                <a:lnTo>
                  <a:pt x="10" y="2"/>
                </a:lnTo>
                <a:lnTo>
                  <a:pt x="8" y="3"/>
                </a:lnTo>
                <a:lnTo>
                  <a:pt x="7" y="4"/>
                </a:lnTo>
                <a:lnTo>
                  <a:pt x="5" y="5"/>
                </a:lnTo>
                <a:lnTo>
                  <a:pt x="4" y="7"/>
                </a:lnTo>
                <a:lnTo>
                  <a:pt x="3" y="8"/>
                </a:lnTo>
                <a:lnTo>
                  <a:pt x="2" y="10"/>
                </a:lnTo>
                <a:lnTo>
                  <a:pt x="2" y="11"/>
                </a:lnTo>
                <a:lnTo>
                  <a:pt x="1" y="13"/>
                </a:lnTo>
                <a:lnTo>
                  <a:pt x="1" y="14"/>
                </a:lnTo>
                <a:lnTo>
                  <a:pt x="0" y="16"/>
                </a:lnTo>
                <a:lnTo>
                  <a:pt x="0" y="18"/>
                </a:lnTo>
                <a:lnTo>
                  <a:pt x="0" y="20"/>
                </a:lnTo>
                <a:lnTo>
                  <a:pt x="1" y="22"/>
                </a:lnTo>
                <a:lnTo>
                  <a:pt x="1" y="23"/>
                </a:lnTo>
                <a:lnTo>
                  <a:pt x="2" y="25"/>
                </a:lnTo>
                <a:lnTo>
                  <a:pt x="2" y="27"/>
                </a:lnTo>
                <a:lnTo>
                  <a:pt x="3" y="28"/>
                </a:lnTo>
                <a:lnTo>
                  <a:pt x="4" y="29"/>
                </a:lnTo>
                <a:lnTo>
                  <a:pt x="5" y="31"/>
                </a:lnTo>
                <a:lnTo>
                  <a:pt x="7" y="32"/>
                </a:lnTo>
                <a:lnTo>
                  <a:pt x="8" y="33"/>
                </a:lnTo>
                <a:lnTo>
                  <a:pt x="10" y="34"/>
                </a:lnTo>
                <a:lnTo>
                  <a:pt x="11" y="34"/>
                </a:lnTo>
                <a:lnTo>
                  <a:pt x="13" y="35"/>
                </a:lnTo>
                <a:lnTo>
                  <a:pt x="14" y="35"/>
                </a:lnTo>
                <a:lnTo>
                  <a:pt x="16" y="36"/>
                </a:lnTo>
                <a:lnTo>
                  <a:pt x="18" y="36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Freeform 82">
            <a:extLst>
              <a:ext uri="{FF2B5EF4-FFF2-40B4-BE49-F238E27FC236}">
                <a16:creationId xmlns:a16="http://schemas.microsoft.com/office/drawing/2014/main" id="{1AC31BF7-C42C-DACC-9CE9-3DA3546763D3}"/>
              </a:ext>
            </a:extLst>
          </p:cNvPr>
          <p:cNvSpPr>
            <a:spLocks/>
          </p:cNvSpPr>
          <p:nvPr/>
        </p:nvSpPr>
        <p:spPr bwMode="auto">
          <a:xfrm>
            <a:off x="10004851" y="2667819"/>
            <a:ext cx="57150" cy="57150"/>
          </a:xfrm>
          <a:custGeom>
            <a:avLst/>
            <a:gdLst>
              <a:gd name="T0" fmla="*/ 2147483647 w 36"/>
              <a:gd name="T1" fmla="*/ 2147483647 h 36"/>
              <a:gd name="T2" fmla="*/ 2147483647 w 36"/>
              <a:gd name="T3" fmla="*/ 2147483647 h 36"/>
              <a:gd name="T4" fmla="*/ 2147483647 w 36"/>
              <a:gd name="T5" fmla="*/ 2147483647 h 36"/>
              <a:gd name="T6" fmla="*/ 2147483647 w 36"/>
              <a:gd name="T7" fmla="*/ 2147483647 h 36"/>
              <a:gd name="T8" fmla="*/ 2147483647 w 36"/>
              <a:gd name="T9" fmla="*/ 2147483647 h 36"/>
              <a:gd name="T10" fmla="*/ 2147483647 w 36"/>
              <a:gd name="T11" fmla="*/ 2147483647 h 36"/>
              <a:gd name="T12" fmla="*/ 2147483647 w 36"/>
              <a:gd name="T13" fmla="*/ 2147483647 h 36"/>
              <a:gd name="T14" fmla="*/ 2147483647 w 36"/>
              <a:gd name="T15" fmla="*/ 2147483647 h 36"/>
              <a:gd name="T16" fmla="*/ 2147483647 w 36"/>
              <a:gd name="T17" fmla="*/ 2147483647 h 36"/>
              <a:gd name="T18" fmla="*/ 2147483647 w 36"/>
              <a:gd name="T19" fmla="*/ 2147483647 h 36"/>
              <a:gd name="T20" fmla="*/ 2147483647 w 36"/>
              <a:gd name="T21" fmla="*/ 2147483647 h 36"/>
              <a:gd name="T22" fmla="*/ 2147483647 w 36"/>
              <a:gd name="T23" fmla="*/ 2147483647 h 36"/>
              <a:gd name="T24" fmla="*/ 2147483647 w 36"/>
              <a:gd name="T25" fmla="*/ 2147483647 h 36"/>
              <a:gd name="T26" fmla="*/ 2147483647 w 36"/>
              <a:gd name="T27" fmla="*/ 2147483647 h 36"/>
              <a:gd name="T28" fmla="*/ 2147483647 w 36"/>
              <a:gd name="T29" fmla="*/ 2147483647 h 36"/>
              <a:gd name="T30" fmla="*/ 2147483647 w 36"/>
              <a:gd name="T31" fmla="*/ 0 h 36"/>
              <a:gd name="T32" fmla="*/ 2147483647 w 36"/>
              <a:gd name="T33" fmla="*/ 0 h 36"/>
              <a:gd name="T34" fmla="*/ 2147483647 w 36"/>
              <a:gd name="T35" fmla="*/ 2147483647 h 36"/>
              <a:gd name="T36" fmla="*/ 2147483647 w 36"/>
              <a:gd name="T37" fmla="*/ 2147483647 h 36"/>
              <a:gd name="T38" fmla="*/ 2147483647 w 36"/>
              <a:gd name="T39" fmla="*/ 2147483647 h 36"/>
              <a:gd name="T40" fmla="*/ 2147483647 w 36"/>
              <a:gd name="T41" fmla="*/ 2147483647 h 36"/>
              <a:gd name="T42" fmla="*/ 2147483647 w 36"/>
              <a:gd name="T43" fmla="*/ 2147483647 h 36"/>
              <a:gd name="T44" fmla="*/ 2147483647 w 36"/>
              <a:gd name="T45" fmla="*/ 2147483647 h 36"/>
              <a:gd name="T46" fmla="*/ 0 w 36"/>
              <a:gd name="T47" fmla="*/ 2147483647 h 36"/>
              <a:gd name="T48" fmla="*/ 0 w 36"/>
              <a:gd name="T49" fmla="*/ 2147483647 h 36"/>
              <a:gd name="T50" fmla="*/ 2147483647 w 36"/>
              <a:gd name="T51" fmla="*/ 2147483647 h 36"/>
              <a:gd name="T52" fmla="*/ 2147483647 w 36"/>
              <a:gd name="T53" fmla="*/ 2147483647 h 36"/>
              <a:gd name="T54" fmla="*/ 2147483647 w 36"/>
              <a:gd name="T55" fmla="*/ 2147483647 h 36"/>
              <a:gd name="T56" fmla="*/ 2147483647 w 36"/>
              <a:gd name="T57" fmla="*/ 2147483647 h 36"/>
              <a:gd name="T58" fmla="*/ 2147483647 w 36"/>
              <a:gd name="T59" fmla="*/ 2147483647 h 36"/>
              <a:gd name="T60" fmla="*/ 2147483647 w 36"/>
              <a:gd name="T61" fmla="*/ 2147483647 h 36"/>
              <a:gd name="T62" fmla="*/ 2147483647 w 36"/>
              <a:gd name="T63" fmla="*/ 2147483647 h 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6"/>
              <a:gd name="T97" fmla="*/ 0 h 36"/>
              <a:gd name="T98" fmla="*/ 36 w 36"/>
              <a:gd name="T99" fmla="*/ 36 h 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6" h="36">
                <a:moveTo>
                  <a:pt x="18" y="36"/>
                </a:moveTo>
                <a:lnTo>
                  <a:pt x="20" y="36"/>
                </a:lnTo>
                <a:lnTo>
                  <a:pt x="22" y="35"/>
                </a:lnTo>
                <a:lnTo>
                  <a:pt x="23" y="35"/>
                </a:lnTo>
                <a:lnTo>
                  <a:pt x="25" y="34"/>
                </a:lnTo>
                <a:lnTo>
                  <a:pt x="26" y="34"/>
                </a:lnTo>
                <a:lnTo>
                  <a:pt x="28" y="33"/>
                </a:lnTo>
                <a:lnTo>
                  <a:pt x="29" y="32"/>
                </a:lnTo>
                <a:lnTo>
                  <a:pt x="31" y="31"/>
                </a:lnTo>
                <a:lnTo>
                  <a:pt x="32" y="29"/>
                </a:lnTo>
                <a:lnTo>
                  <a:pt x="33" y="28"/>
                </a:lnTo>
                <a:lnTo>
                  <a:pt x="34" y="27"/>
                </a:lnTo>
                <a:lnTo>
                  <a:pt x="34" y="25"/>
                </a:lnTo>
                <a:lnTo>
                  <a:pt x="35" y="23"/>
                </a:lnTo>
                <a:lnTo>
                  <a:pt x="35" y="22"/>
                </a:lnTo>
                <a:lnTo>
                  <a:pt x="36" y="20"/>
                </a:lnTo>
                <a:lnTo>
                  <a:pt x="36" y="18"/>
                </a:lnTo>
                <a:lnTo>
                  <a:pt x="36" y="16"/>
                </a:lnTo>
                <a:lnTo>
                  <a:pt x="35" y="14"/>
                </a:lnTo>
                <a:lnTo>
                  <a:pt x="35" y="13"/>
                </a:lnTo>
                <a:lnTo>
                  <a:pt x="34" y="11"/>
                </a:lnTo>
                <a:lnTo>
                  <a:pt x="34" y="10"/>
                </a:lnTo>
                <a:lnTo>
                  <a:pt x="33" y="8"/>
                </a:lnTo>
                <a:lnTo>
                  <a:pt x="32" y="7"/>
                </a:lnTo>
                <a:lnTo>
                  <a:pt x="31" y="5"/>
                </a:lnTo>
                <a:lnTo>
                  <a:pt x="29" y="4"/>
                </a:lnTo>
                <a:lnTo>
                  <a:pt x="28" y="3"/>
                </a:lnTo>
                <a:lnTo>
                  <a:pt x="26" y="2"/>
                </a:lnTo>
                <a:lnTo>
                  <a:pt x="25" y="2"/>
                </a:lnTo>
                <a:lnTo>
                  <a:pt x="23" y="1"/>
                </a:lnTo>
                <a:lnTo>
                  <a:pt x="22" y="1"/>
                </a:lnTo>
                <a:lnTo>
                  <a:pt x="20" y="0"/>
                </a:lnTo>
                <a:lnTo>
                  <a:pt x="18" y="0"/>
                </a:lnTo>
                <a:lnTo>
                  <a:pt x="16" y="0"/>
                </a:lnTo>
                <a:lnTo>
                  <a:pt x="14" y="1"/>
                </a:lnTo>
                <a:lnTo>
                  <a:pt x="13" y="1"/>
                </a:lnTo>
                <a:lnTo>
                  <a:pt x="11" y="2"/>
                </a:lnTo>
                <a:lnTo>
                  <a:pt x="10" y="2"/>
                </a:lnTo>
                <a:lnTo>
                  <a:pt x="8" y="3"/>
                </a:lnTo>
                <a:lnTo>
                  <a:pt x="7" y="4"/>
                </a:lnTo>
                <a:lnTo>
                  <a:pt x="5" y="5"/>
                </a:lnTo>
                <a:lnTo>
                  <a:pt x="4" y="7"/>
                </a:lnTo>
                <a:lnTo>
                  <a:pt x="3" y="8"/>
                </a:lnTo>
                <a:lnTo>
                  <a:pt x="2" y="10"/>
                </a:lnTo>
                <a:lnTo>
                  <a:pt x="2" y="11"/>
                </a:lnTo>
                <a:lnTo>
                  <a:pt x="1" y="13"/>
                </a:lnTo>
                <a:lnTo>
                  <a:pt x="1" y="14"/>
                </a:lnTo>
                <a:lnTo>
                  <a:pt x="0" y="16"/>
                </a:lnTo>
                <a:lnTo>
                  <a:pt x="0" y="18"/>
                </a:lnTo>
                <a:lnTo>
                  <a:pt x="0" y="20"/>
                </a:lnTo>
                <a:lnTo>
                  <a:pt x="1" y="22"/>
                </a:lnTo>
                <a:lnTo>
                  <a:pt x="1" y="23"/>
                </a:lnTo>
                <a:lnTo>
                  <a:pt x="2" y="25"/>
                </a:lnTo>
                <a:lnTo>
                  <a:pt x="2" y="27"/>
                </a:lnTo>
                <a:lnTo>
                  <a:pt x="3" y="28"/>
                </a:lnTo>
                <a:lnTo>
                  <a:pt x="4" y="29"/>
                </a:lnTo>
                <a:lnTo>
                  <a:pt x="5" y="31"/>
                </a:lnTo>
                <a:lnTo>
                  <a:pt x="7" y="32"/>
                </a:lnTo>
                <a:lnTo>
                  <a:pt x="8" y="33"/>
                </a:lnTo>
                <a:lnTo>
                  <a:pt x="10" y="34"/>
                </a:lnTo>
                <a:lnTo>
                  <a:pt x="11" y="34"/>
                </a:lnTo>
                <a:lnTo>
                  <a:pt x="13" y="35"/>
                </a:lnTo>
                <a:lnTo>
                  <a:pt x="14" y="35"/>
                </a:lnTo>
                <a:lnTo>
                  <a:pt x="16" y="36"/>
                </a:lnTo>
                <a:lnTo>
                  <a:pt x="18" y="36"/>
                </a:lnTo>
              </a:path>
            </a:pathLst>
          </a:custGeom>
          <a:noFill/>
          <a:ln w="1588">
            <a:solidFill>
              <a:srgbClr val="FF66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Freeform 83">
            <a:extLst>
              <a:ext uri="{FF2B5EF4-FFF2-40B4-BE49-F238E27FC236}">
                <a16:creationId xmlns:a16="http://schemas.microsoft.com/office/drawing/2014/main" id="{B19E435F-F3BF-3764-F220-75BE66D866BC}"/>
              </a:ext>
            </a:extLst>
          </p:cNvPr>
          <p:cNvSpPr>
            <a:spLocks/>
          </p:cNvSpPr>
          <p:nvPr/>
        </p:nvSpPr>
        <p:spPr bwMode="auto">
          <a:xfrm>
            <a:off x="8631663" y="2915469"/>
            <a:ext cx="92075" cy="92075"/>
          </a:xfrm>
          <a:custGeom>
            <a:avLst/>
            <a:gdLst>
              <a:gd name="T0" fmla="*/ 2147483647 w 58"/>
              <a:gd name="T1" fmla="*/ 2147483647 h 58"/>
              <a:gd name="T2" fmla="*/ 2147483647 w 58"/>
              <a:gd name="T3" fmla="*/ 2147483647 h 58"/>
              <a:gd name="T4" fmla="*/ 2147483647 w 58"/>
              <a:gd name="T5" fmla="*/ 2147483647 h 58"/>
              <a:gd name="T6" fmla="*/ 2147483647 w 58"/>
              <a:gd name="T7" fmla="*/ 2147483647 h 58"/>
              <a:gd name="T8" fmla="*/ 2147483647 w 58"/>
              <a:gd name="T9" fmla="*/ 2147483647 h 58"/>
              <a:gd name="T10" fmla="*/ 2147483647 w 58"/>
              <a:gd name="T11" fmla="*/ 2147483647 h 58"/>
              <a:gd name="T12" fmla="*/ 2147483647 w 58"/>
              <a:gd name="T13" fmla="*/ 2147483647 h 58"/>
              <a:gd name="T14" fmla="*/ 2147483647 w 58"/>
              <a:gd name="T15" fmla="*/ 2147483647 h 58"/>
              <a:gd name="T16" fmla="*/ 2147483647 w 58"/>
              <a:gd name="T17" fmla="*/ 2147483647 h 58"/>
              <a:gd name="T18" fmla="*/ 2147483647 w 58"/>
              <a:gd name="T19" fmla="*/ 2147483647 h 58"/>
              <a:gd name="T20" fmla="*/ 2147483647 w 58"/>
              <a:gd name="T21" fmla="*/ 2147483647 h 58"/>
              <a:gd name="T22" fmla="*/ 2147483647 w 58"/>
              <a:gd name="T23" fmla="*/ 2147483647 h 58"/>
              <a:gd name="T24" fmla="*/ 2147483647 w 58"/>
              <a:gd name="T25" fmla="*/ 2147483647 h 58"/>
              <a:gd name="T26" fmla="*/ 2147483647 w 58"/>
              <a:gd name="T27" fmla="*/ 2147483647 h 58"/>
              <a:gd name="T28" fmla="*/ 2147483647 w 58"/>
              <a:gd name="T29" fmla="*/ 2147483647 h 58"/>
              <a:gd name="T30" fmla="*/ 2147483647 w 58"/>
              <a:gd name="T31" fmla="*/ 2147483647 h 58"/>
              <a:gd name="T32" fmla="*/ 2147483647 w 58"/>
              <a:gd name="T33" fmla="*/ 2147483647 h 58"/>
              <a:gd name="T34" fmla="*/ 2147483647 w 58"/>
              <a:gd name="T35" fmla="*/ 2147483647 h 58"/>
              <a:gd name="T36" fmla="*/ 2147483647 w 58"/>
              <a:gd name="T37" fmla="*/ 2147483647 h 58"/>
              <a:gd name="T38" fmla="*/ 2147483647 w 58"/>
              <a:gd name="T39" fmla="*/ 2147483647 h 58"/>
              <a:gd name="T40" fmla="*/ 2147483647 w 58"/>
              <a:gd name="T41" fmla="*/ 0 h 58"/>
              <a:gd name="T42" fmla="*/ 2147483647 w 58"/>
              <a:gd name="T43" fmla="*/ 0 h 58"/>
              <a:gd name="T44" fmla="*/ 2147483647 w 58"/>
              <a:gd name="T45" fmla="*/ 2147483647 h 58"/>
              <a:gd name="T46" fmla="*/ 2147483647 w 58"/>
              <a:gd name="T47" fmla="*/ 2147483647 h 58"/>
              <a:gd name="T48" fmla="*/ 2147483647 w 58"/>
              <a:gd name="T49" fmla="*/ 2147483647 h 58"/>
              <a:gd name="T50" fmla="*/ 2147483647 w 58"/>
              <a:gd name="T51" fmla="*/ 2147483647 h 58"/>
              <a:gd name="T52" fmla="*/ 2147483647 w 58"/>
              <a:gd name="T53" fmla="*/ 2147483647 h 58"/>
              <a:gd name="T54" fmla="*/ 2147483647 w 58"/>
              <a:gd name="T55" fmla="*/ 2147483647 h 58"/>
              <a:gd name="T56" fmla="*/ 2147483647 w 58"/>
              <a:gd name="T57" fmla="*/ 2147483647 h 58"/>
              <a:gd name="T58" fmla="*/ 2147483647 w 58"/>
              <a:gd name="T59" fmla="*/ 2147483647 h 58"/>
              <a:gd name="T60" fmla="*/ 0 w 58"/>
              <a:gd name="T61" fmla="*/ 2147483647 h 58"/>
              <a:gd name="T62" fmla="*/ 0 w 58"/>
              <a:gd name="T63" fmla="*/ 2147483647 h 58"/>
              <a:gd name="T64" fmla="*/ 0 w 58"/>
              <a:gd name="T65" fmla="*/ 2147483647 h 58"/>
              <a:gd name="T66" fmla="*/ 2147483647 w 58"/>
              <a:gd name="T67" fmla="*/ 2147483647 h 58"/>
              <a:gd name="T68" fmla="*/ 2147483647 w 58"/>
              <a:gd name="T69" fmla="*/ 2147483647 h 58"/>
              <a:gd name="T70" fmla="*/ 2147483647 w 58"/>
              <a:gd name="T71" fmla="*/ 2147483647 h 58"/>
              <a:gd name="T72" fmla="*/ 2147483647 w 58"/>
              <a:gd name="T73" fmla="*/ 2147483647 h 58"/>
              <a:gd name="T74" fmla="*/ 2147483647 w 58"/>
              <a:gd name="T75" fmla="*/ 2147483647 h 58"/>
              <a:gd name="T76" fmla="*/ 2147483647 w 58"/>
              <a:gd name="T77" fmla="*/ 2147483647 h 58"/>
              <a:gd name="T78" fmla="*/ 2147483647 w 58"/>
              <a:gd name="T79" fmla="*/ 2147483647 h 58"/>
              <a:gd name="T80" fmla="*/ 2147483647 w 58"/>
              <a:gd name="T81" fmla="*/ 2147483647 h 58"/>
              <a:gd name="T82" fmla="*/ 2147483647 w 58"/>
              <a:gd name="T83" fmla="*/ 2147483647 h 58"/>
              <a:gd name="T84" fmla="*/ 2147483647 w 58"/>
              <a:gd name="T85" fmla="*/ 2147483647 h 58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58"/>
              <a:gd name="T130" fmla="*/ 0 h 58"/>
              <a:gd name="T131" fmla="*/ 58 w 58"/>
              <a:gd name="T132" fmla="*/ 58 h 58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58" h="58">
                <a:moveTo>
                  <a:pt x="29" y="58"/>
                </a:moveTo>
                <a:lnTo>
                  <a:pt x="30" y="58"/>
                </a:lnTo>
                <a:lnTo>
                  <a:pt x="32" y="58"/>
                </a:lnTo>
                <a:lnTo>
                  <a:pt x="33" y="58"/>
                </a:lnTo>
                <a:lnTo>
                  <a:pt x="35" y="57"/>
                </a:lnTo>
                <a:lnTo>
                  <a:pt x="36" y="57"/>
                </a:lnTo>
                <a:lnTo>
                  <a:pt x="37" y="57"/>
                </a:lnTo>
                <a:lnTo>
                  <a:pt x="39" y="56"/>
                </a:lnTo>
                <a:lnTo>
                  <a:pt x="40" y="56"/>
                </a:lnTo>
                <a:lnTo>
                  <a:pt x="41" y="55"/>
                </a:lnTo>
                <a:lnTo>
                  <a:pt x="43" y="55"/>
                </a:lnTo>
                <a:lnTo>
                  <a:pt x="44" y="54"/>
                </a:lnTo>
                <a:lnTo>
                  <a:pt x="45" y="53"/>
                </a:lnTo>
                <a:lnTo>
                  <a:pt x="46" y="52"/>
                </a:lnTo>
                <a:lnTo>
                  <a:pt x="47" y="51"/>
                </a:lnTo>
                <a:lnTo>
                  <a:pt x="48" y="50"/>
                </a:lnTo>
                <a:lnTo>
                  <a:pt x="49" y="50"/>
                </a:lnTo>
                <a:lnTo>
                  <a:pt x="50" y="49"/>
                </a:lnTo>
                <a:lnTo>
                  <a:pt x="51" y="48"/>
                </a:lnTo>
                <a:lnTo>
                  <a:pt x="52" y="46"/>
                </a:lnTo>
                <a:lnTo>
                  <a:pt x="53" y="45"/>
                </a:lnTo>
                <a:lnTo>
                  <a:pt x="53" y="44"/>
                </a:lnTo>
                <a:lnTo>
                  <a:pt x="54" y="43"/>
                </a:lnTo>
                <a:lnTo>
                  <a:pt x="55" y="42"/>
                </a:lnTo>
                <a:lnTo>
                  <a:pt x="55" y="40"/>
                </a:lnTo>
                <a:lnTo>
                  <a:pt x="56" y="39"/>
                </a:lnTo>
                <a:lnTo>
                  <a:pt x="56" y="38"/>
                </a:lnTo>
                <a:lnTo>
                  <a:pt x="57" y="36"/>
                </a:lnTo>
                <a:lnTo>
                  <a:pt x="57" y="35"/>
                </a:lnTo>
                <a:lnTo>
                  <a:pt x="57" y="34"/>
                </a:lnTo>
                <a:lnTo>
                  <a:pt x="57" y="32"/>
                </a:lnTo>
                <a:lnTo>
                  <a:pt x="58" y="31"/>
                </a:lnTo>
                <a:lnTo>
                  <a:pt x="58" y="29"/>
                </a:lnTo>
                <a:lnTo>
                  <a:pt x="58" y="28"/>
                </a:lnTo>
                <a:lnTo>
                  <a:pt x="57" y="26"/>
                </a:lnTo>
                <a:lnTo>
                  <a:pt x="57" y="25"/>
                </a:lnTo>
                <a:lnTo>
                  <a:pt x="57" y="23"/>
                </a:lnTo>
                <a:lnTo>
                  <a:pt x="57" y="22"/>
                </a:lnTo>
                <a:lnTo>
                  <a:pt x="56" y="20"/>
                </a:lnTo>
                <a:lnTo>
                  <a:pt x="56" y="19"/>
                </a:lnTo>
                <a:lnTo>
                  <a:pt x="55" y="18"/>
                </a:lnTo>
                <a:lnTo>
                  <a:pt x="55" y="17"/>
                </a:lnTo>
                <a:lnTo>
                  <a:pt x="54" y="15"/>
                </a:lnTo>
                <a:lnTo>
                  <a:pt x="53" y="14"/>
                </a:lnTo>
                <a:lnTo>
                  <a:pt x="53" y="13"/>
                </a:lnTo>
                <a:lnTo>
                  <a:pt x="52" y="12"/>
                </a:lnTo>
                <a:lnTo>
                  <a:pt x="51" y="11"/>
                </a:lnTo>
                <a:lnTo>
                  <a:pt x="50" y="10"/>
                </a:lnTo>
                <a:lnTo>
                  <a:pt x="49" y="9"/>
                </a:lnTo>
                <a:lnTo>
                  <a:pt x="48" y="8"/>
                </a:lnTo>
                <a:lnTo>
                  <a:pt x="47" y="7"/>
                </a:lnTo>
                <a:lnTo>
                  <a:pt x="46" y="6"/>
                </a:lnTo>
                <a:lnTo>
                  <a:pt x="45" y="5"/>
                </a:lnTo>
                <a:lnTo>
                  <a:pt x="44" y="4"/>
                </a:lnTo>
                <a:lnTo>
                  <a:pt x="43" y="4"/>
                </a:lnTo>
                <a:lnTo>
                  <a:pt x="41" y="3"/>
                </a:lnTo>
                <a:lnTo>
                  <a:pt x="40" y="2"/>
                </a:lnTo>
                <a:lnTo>
                  <a:pt x="39" y="2"/>
                </a:lnTo>
                <a:lnTo>
                  <a:pt x="37" y="1"/>
                </a:lnTo>
                <a:lnTo>
                  <a:pt x="36" y="1"/>
                </a:lnTo>
                <a:lnTo>
                  <a:pt x="35" y="1"/>
                </a:lnTo>
                <a:lnTo>
                  <a:pt x="33" y="1"/>
                </a:lnTo>
                <a:lnTo>
                  <a:pt x="32" y="0"/>
                </a:lnTo>
                <a:lnTo>
                  <a:pt x="30" y="0"/>
                </a:lnTo>
                <a:lnTo>
                  <a:pt x="29" y="0"/>
                </a:lnTo>
                <a:lnTo>
                  <a:pt x="27" y="0"/>
                </a:lnTo>
                <a:lnTo>
                  <a:pt x="26" y="0"/>
                </a:lnTo>
                <a:lnTo>
                  <a:pt x="24" y="1"/>
                </a:lnTo>
                <a:lnTo>
                  <a:pt x="23" y="1"/>
                </a:lnTo>
                <a:lnTo>
                  <a:pt x="22" y="1"/>
                </a:lnTo>
                <a:lnTo>
                  <a:pt x="20" y="1"/>
                </a:lnTo>
                <a:lnTo>
                  <a:pt x="19" y="2"/>
                </a:lnTo>
                <a:lnTo>
                  <a:pt x="18" y="2"/>
                </a:lnTo>
                <a:lnTo>
                  <a:pt x="16" y="3"/>
                </a:lnTo>
                <a:lnTo>
                  <a:pt x="15" y="4"/>
                </a:lnTo>
                <a:lnTo>
                  <a:pt x="14" y="4"/>
                </a:lnTo>
                <a:lnTo>
                  <a:pt x="13" y="5"/>
                </a:lnTo>
                <a:lnTo>
                  <a:pt x="12" y="6"/>
                </a:lnTo>
                <a:lnTo>
                  <a:pt x="10" y="7"/>
                </a:lnTo>
                <a:lnTo>
                  <a:pt x="9" y="8"/>
                </a:lnTo>
                <a:lnTo>
                  <a:pt x="8" y="9"/>
                </a:lnTo>
                <a:lnTo>
                  <a:pt x="7" y="10"/>
                </a:lnTo>
                <a:lnTo>
                  <a:pt x="7" y="11"/>
                </a:lnTo>
                <a:lnTo>
                  <a:pt x="6" y="12"/>
                </a:lnTo>
                <a:lnTo>
                  <a:pt x="5" y="13"/>
                </a:lnTo>
                <a:lnTo>
                  <a:pt x="4" y="14"/>
                </a:lnTo>
                <a:lnTo>
                  <a:pt x="3" y="15"/>
                </a:lnTo>
                <a:lnTo>
                  <a:pt x="3" y="17"/>
                </a:lnTo>
                <a:lnTo>
                  <a:pt x="2" y="18"/>
                </a:lnTo>
                <a:lnTo>
                  <a:pt x="2" y="19"/>
                </a:lnTo>
                <a:lnTo>
                  <a:pt x="1" y="20"/>
                </a:lnTo>
                <a:lnTo>
                  <a:pt x="1" y="22"/>
                </a:lnTo>
                <a:lnTo>
                  <a:pt x="0" y="23"/>
                </a:lnTo>
                <a:lnTo>
                  <a:pt x="0" y="25"/>
                </a:lnTo>
                <a:lnTo>
                  <a:pt x="0" y="26"/>
                </a:lnTo>
                <a:lnTo>
                  <a:pt x="0" y="28"/>
                </a:lnTo>
                <a:lnTo>
                  <a:pt x="0" y="29"/>
                </a:lnTo>
                <a:lnTo>
                  <a:pt x="0" y="31"/>
                </a:lnTo>
                <a:lnTo>
                  <a:pt x="0" y="32"/>
                </a:lnTo>
                <a:lnTo>
                  <a:pt x="0" y="34"/>
                </a:lnTo>
                <a:lnTo>
                  <a:pt x="0" y="35"/>
                </a:lnTo>
                <a:lnTo>
                  <a:pt x="1" y="36"/>
                </a:lnTo>
                <a:lnTo>
                  <a:pt x="1" y="38"/>
                </a:lnTo>
                <a:lnTo>
                  <a:pt x="2" y="39"/>
                </a:lnTo>
                <a:lnTo>
                  <a:pt x="2" y="40"/>
                </a:lnTo>
                <a:lnTo>
                  <a:pt x="3" y="42"/>
                </a:lnTo>
                <a:lnTo>
                  <a:pt x="3" y="43"/>
                </a:lnTo>
                <a:lnTo>
                  <a:pt x="4" y="44"/>
                </a:lnTo>
                <a:lnTo>
                  <a:pt x="5" y="45"/>
                </a:lnTo>
                <a:lnTo>
                  <a:pt x="6" y="46"/>
                </a:lnTo>
                <a:lnTo>
                  <a:pt x="7" y="48"/>
                </a:lnTo>
                <a:lnTo>
                  <a:pt x="7" y="49"/>
                </a:lnTo>
                <a:lnTo>
                  <a:pt x="8" y="50"/>
                </a:lnTo>
                <a:lnTo>
                  <a:pt x="9" y="50"/>
                </a:lnTo>
                <a:lnTo>
                  <a:pt x="10" y="51"/>
                </a:lnTo>
                <a:lnTo>
                  <a:pt x="12" y="52"/>
                </a:lnTo>
                <a:lnTo>
                  <a:pt x="13" y="53"/>
                </a:lnTo>
                <a:lnTo>
                  <a:pt x="14" y="54"/>
                </a:lnTo>
                <a:lnTo>
                  <a:pt x="15" y="55"/>
                </a:lnTo>
                <a:lnTo>
                  <a:pt x="16" y="55"/>
                </a:lnTo>
                <a:lnTo>
                  <a:pt x="18" y="56"/>
                </a:lnTo>
                <a:lnTo>
                  <a:pt x="19" y="56"/>
                </a:lnTo>
                <a:lnTo>
                  <a:pt x="20" y="57"/>
                </a:lnTo>
                <a:lnTo>
                  <a:pt x="22" y="57"/>
                </a:lnTo>
                <a:lnTo>
                  <a:pt x="23" y="57"/>
                </a:lnTo>
                <a:lnTo>
                  <a:pt x="24" y="58"/>
                </a:lnTo>
                <a:lnTo>
                  <a:pt x="26" y="58"/>
                </a:lnTo>
                <a:lnTo>
                  <a:pt x="27" y="58"/>
                </a:lnTo>
                <a:lnTo>
                  <a:pt x="29" y="58"/>
                </a:lnTo>
                <a:close/>
              </a:path>
            </a:pathLst>
          </a:custGeom>
          <a:noFill/>
          <a:ln w="6350">
            <a:solidFill>
              <a:srgbClr val="FF66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84">
            <a:extLst>
              <a:ext uri="{FF2B5EF4-FFF2-40B4-BE49-F238E27FC236}">
                <a16:creationId xmlns:a16="http://schemas.microsoft.com/office/drawing/2014/main" id="{0DE17DB7-1D96-E5DF-468F-5E6E588C2805}"/>
              </a:ext>
            </a:extLst>
          </p:cNvPr>
          <p:cNvSpPr>
            <a:spLocks/>
          </p:cNvSpPr>
          <p:nvPr/>
        </p:nvSpPr>
        <p:spPr bwMode="auto">
          <a:xfrm>
            <a:off x="9065051" y="2915469"/>
            <a:ext cx="92075" cy="92075"/>
          </a:xfrm>
          <a:custGeom>
            <a:avLst/>
            <a:gdLst>
              <a:gd name="T0" fmla="*/ 2147483647 w 58"/>
              <a:gd name="T1" fmla="*/ 2147483647 h 58"/>
              <a:gd name="T2" fmla="*/ 2147483647 w 58"/>
              <a:gd name="T3" fmla="*/ 2147483647 h 58"/>
              <a:gd name="T4" fmla="*/ 2147483647 w 58"/>
              <a:gd name="T5" fmla="*/ 2147483647 h 58"/>
              <a:gd name="T6" fmla="*/ 2147483647 w 58"/>
              <a:gd name="T7" fmla="*/ 2147483647 h 58"/>
              <a:gd name="T8" fmla="*/ 2147483647 w 58"/>
              <a:gd name="T9" fmla="*/ 2147483647 h 58"/>
              <a:gd name="T10" fmla="*/ 2147483647 w 58"/>
              <a:gd name="T11" fmla="*/ 2147483647 h 58"/>
              <a:gd name="T12" fmla="*/ 2147483647 w 58"/>
              <a:gd name="T13" fmla="*/ 2147483647 h 58"/>
              <a:gd name="T14" fmla="*/ 2147483647 w 58"/>
              <a:gd name="T15" fmla="*/ 2147483647 h 58"/>
              <a:gd name="T16" fmla="*/ 2147483647 w 58"/>
              <a:gd name="T17" fmla="*/ 2147483647 h 58"/>
              <a:gd name="T18" fmla="*/ 2147483647 w 58"/>
              <a:gd name="T19" fmla="*/ 2147483647 h 58"/>
              <a:gd name="T20" fmla="*/ 2147483647 w 58"/>
              <a:gd name="T21" fmla="*/ 2147483647 h 58"/>
              <a:gd name="T22" fmla="*/ 2147483647 w 58"/>
              <a:gd name="T23" fmla="*/ 2147483647 h 58"/>
              <a:gd name="T24" fmla="*/ 2147483647 w 58"/>
              <a:gd name="T25" fmla="*/ 2147483647 h 58"/>
              <a:gd name="T26" fmla="*/ 2147483647 w 58"/>
              <a:gd name="T27" fmla="*/ 2147483647 h 58"/>
              <a:gd name="T28" fmla="*/ 2147483647 w 58"/>
              <a:gd name="T29" fmla="*/ 2147483647 h 58"/>
              <a:gd name="T30" fmla="*/ 2147483647 w 58"/>
              <a:gd name="T31" fmla="*/ 2147483647 h 58"/>
              <a:gd name="T32" fmla="*/ 2147483647 w 58"/>
              <a:gd name="T33" fmla="*/ 2147483647 h 58"/>
              <a:gd name="T34" fmla="*/ 2147483647 w 58"/>
              <a:gd name="T35" fmla="*/ 2147483647 h 58"/>
              <a:gd name="T36" fmla="*/ 2147483647 w 58"/>
              <a:gd name="T37" fmla="*/ 2147483647 h 58"/>
              <a:gd name="T38" fmla="*/ 2147483647 w 58"/>
              <a:gd name="T39" fmla="*/ 2147483647 h 58"/>
              <a:gd name="T40" fmla="*/ 2147483647 w 58"/>
              <a:gd name="T41" fmla="*/ 0 h 58"/>
              <a:gd name="T42" fmla="*/ 2147483647 w 58"/>
              <a:gd name="T43" fmla="*/ 0 h 58"/>
              <a:gd name="T44" fmla="*/ 2147483647 w 58"/>
              <a:gd name="T45" fmla="*/ 2147483647 h 58"/>
              <a:gd name="T46" fmla="*/ 2147483647 w 58"/>
              <a:gd name="T47" fmla="*/ 2147483647 h 58"/>
              <a:gd name="T48" fmla="*/ 2147483647 w 58"/>
              <a:gd name="T49" fmla="*/ 2147483647 h 58"/>
              <a:gd name="T50" fmla="*/ 2147483647 w 58"/>
              <a:gd name="T51" fmla="*/ 2147483647 h 58"/>
              <a:gd name="T52" fmla="*/ 2147483647 w 58"/>
              <a:gd name="T53" fmla="*/ 2147483647 h 58"/>
              <a:gd name="T54" fmla="*/ 2147483647 w 58"/>
              <a:gd name="T55" fmla="*/ 2147483647 h 58"/>
              <a:gd name="T56" fmla="*/ 2147483647 w 58"/>
              <a:gd name="T57" fmla="*/ 2147483647 h 58"/>
              <a:gd name="T58" fmla="*/ 2147483647 w 58"/>
              <a:gd name="T59" fmla="*/ 2147483647 h 58"/>
              <a:gd name="T60" fmla="*/ 2147483647 w 58"/>
              <a:gd name="T61" fmla="*/ 2147483647 h 58"/>
              <a:gd name="T62" fmla="*/ 0 w 58"/>
              <a:gd name="T63" fmla="*/ 2147483647 h 58"/>
              <a:gd name="T64" fmla="*/ 0 w 58"/>
              <a:gd name="T65" fmla="*/ 2147483647 h 58"/>
              <a:gd name="T66" fmla="*/ 2147483647 w 58"/>
              <a:gd name="T67" fmla="*/ 2147483647 h 58"/>
              <a:gd name="T68" fmla="*/ 2147483647 w 58"/>
              <a:gd name="T69" fmla="*/ 2147483647 h 58"/>
              <a:gd name="T70" fmla="*/ 2147483647 w 58"/>
              <a:gd name="T71" fmla="*/ 2147483647 h 58"/>
              <a:gd name="T72" fmla="*/ 2147483647 w 58"/>
              <a:gd name="T73" fmla="*/ 2147483647 h 58"/>
              <a:gd name="T74" fmla="*/ 2147483647 w 58"/>
              <a:gd name="T75" fmla="*/ 2147483647 h 58"/>
              <a:gd name="T76" fmla="*/ 2147483647 w 58"/>
              <a:gd name="T77" fmla="*/ 2147483647 h 58"/>
              <a:gd name="T78" fmla="*/ 2147483647 w 58"/>
              <a:gd name="T79" fmla="*/ 2147483647 h 58"/>
              <a:gd name="T80" fmla="*/ 2147483647 w 58"/>
              <a:gd name="T81" fmla="*/ 2147483647 h 58"/>
              <a:gd name="T82" fmla="*/ 2147483647 w 58"/>
              <a:gd name="T83" fmla="*/ 2147483647 h 58"/>
              <a:gd name="T84" fmla="*/ 2147483647 w 58"/>
              <a:gd name="T85" fmla="*/ 2147483647 h 58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58"/>
              <a:gd name="T130" fmla="*/ 0 h 58"/>
              <a:gd name="T131" fmla="*/ 58 w 58"/>
              <a:gd name="T132" fmla="*/ 58 h 58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58" h="58">
                <a:moveTo>
                  <a:pt x="29" y="58"/>
                </a:moveTo>
                <a:lnTo>
                  <a:pt x="31" y="58"/>
                </a:lnTo>
                <a:lnTo>
                  <a:pt x="32" y="58"/>
                </a:lnTo>
                <a:lnTo>
                  <a:pt x="34" y="58"/>
                </a:lnTo>
                <a:lnTo>
                  <a:pt x="35" y="57"/>
                </a:lnTo>
                <a:lnTo>
                  <a:pt x="36" y="57"/>
                </a:lnTo>
                <a:lnTo>
                  <a:pt x="38" y="57"/>
                </a:lnTo>
                <a:lnTo>
                  <a:pt x="39" y="56"/>
                </a:lnTo>
                <a:lnTo>
                  <a:pt x="40" y="56"/>
                </a:lnTo>
                <a:lnTo>
                  <a:pt x="42" y="55"/>
                </a:lnTo>
                <a:lnTo>
                  <a:pt x="43" y="55"/>
                </a:lnTo>
                <a:lnTo>
                  <a:pt x="44" y="54"/>
                </a:lnTo>
                <a:lnTo>
                  <a:pt x="45" y="53"/>
                </a:lnTo>
                <a:lnTo>
                  <a:pt x="46" y="52"/>
                </a:lnTo>
                <a:lnTo>
                  <a:pt x="48" y="51"/>
                </a:lnTo>
                <a:lnTo>
                  <a:pt x="49" y="50"/>
                </a:lnTo>
                <a:lnTo>
                  <a:pt x="50" y="50"/>
                </a:lnTo>
                <a:lnTo>
                  <a:pt x="51" y="49"/>
                </a:lnTo>
                <a:lnTo>
                  <a:pt x="51" y="48"/>
                </a:lnTo>
                <a:lnTo>
                  <a:pt x="52" y="46"/>
                </a:lnTo>
                <a:lnTo>
                  <a:pt x="53" y="45"/>
                </a:lnTo>
                <a:lnTo>
                  <a:pt x="54" y="44"/>
                </a:lnTo>
                <a:lnTo>
                  <a:pt x="55" y="43"/>
                </a:lnTo>
                <a:lnTo>
                  <a:pt x="55" y="42"/>
                </a:lnTo>
                <a:lnTo>
                  <a:pt x="56" y="40"/>
                </a:lnTo>
                <a:lnTo>
                  <a:pt x="56" y="39"/>
                </a:lnTo>
                <a:lnTo>
                  <a:pt x="57" y="38"/>
                </a:lnTo>
                <a:lnTo>
                  <a:pt x="57" y="36"/>
                </a:lnTo>
                <a:lnTo>
                  <a:pt x="57" y="35"/>
                </a:lnTo>
                <a:lnTo>
                  <a:pt x="58" y="34"/>
                </a:lnTo>
                <a:lnTo>
                  <a:pt x="58" y="32"/>
                </a:lnTo>
                <a:lnTo>
                  <a:pt x="58" y="31"/>
                </a:lnTo>
                <a:lnTo>
                  <a:pt x="58" y="29"/>
                </a:lnTo>
                <a:lnTo>
                  <a:pt x="58" y="28"/>
                </a:lnTo>
                <a:lnTo>
                  <a:pt x="58" y="26"/>
                </a:lnTo>
                <a:lnTo>
                  <a:pt x="58" y="25"/>
                </a:lnTo>
                <a:lnTo>
                  <a:pt x="57" y="23"/>
                </a:lnTo>
                <a:lnTo>
                  <a:pt x="57" y="22"/>
                </a:lnTo>
                <a:lnTo>
                  <a:pt x="57" y="20"/>
                </a:lnTo>
                <a:lnTo>
                  <a:pt x="56" y="19"/>
                </a:lnTo>
                <a:lnTo>
                  <a:pt x="56" y="18"/>
                </a:lnTo>
                <a:lnTo>
                  <a:pt x="55" y="17"/>
                </a:lnTo>
                <a:lnTo>
                  <a:pt x="55" y="15"/>
                </a:lnTo>
                <a:lnTo>
                  <a:pt x="54" y="14"/>
                </a:lnTo>
                <a:lnTo>
                  <a:pt x="53" y="13"/>
                </a:lnTo>
                <a:lnTo>
                  <a:pt x="52" y="12"/>
                </a:lnTo>
                <a:lnTo>
                  <a:pt x="51" y="11"/>
                </a:lnTo>
                <a:lnTo>
                  <a:pt x="51" y="10"/>
                </a:lnTo>
                <a:lnTo>
                  <a:pt x="50" y="9"/>
                </a:lnTo>
                <a:lnTo>
                  <a:pt x="49" y="8"/>
                </a:lnTo>
                <a:lnTo>
                  <a:pt x="48" y="7"/>
                </a:lnTo>
                <a:lnTo>
                  <a:pt x="46" y="6"/>
                </a:lnTo>
                <a:lnTo>
                  <a:pt x="45" y="5"/>
                </a:lnTo>
                <a:lnTo>
                  <a:pt x="44" y="4"/>
                </a:lnTo>
                <a:lnTo>
                  <a:pt x="43" y="4"/>
                </a:lnTo>
                <a:lnTo>
                  <a:pt x="42" y="3"/>
                </a:lnTo>
                <a:lnTo>
                  <a:pt x="40" y="2"/>
                </a:lnTo>
                <a:lnTo>
                  <a:pt x="39" y="2"/>
                </a:lnTo>
                <a:lnTo>
                  <a:pt x="38" y="1"/>
                </a:lnTo>
                <a:lnTo>
                  <a:pt x="36" y="1"/>
                </a:lnTo>
                <a:lnTo>
                  <a:pt x="35" y="1"/>
                </a:lnTo>
                <a:lnTo>
                  <a:pt x="34" y="1"/>
                </a:lnTo>
                <a:lnTo>
                  <a:pt x="32" y="0"/>
                </a:lnTo>
                <a:lnTo>
                  <a:pt x="31" y="0"/>
                </a:lnTo>
                <a:lnTo>
                  <a:pt x="29" y="0"/>
                </a:lnTo>
                <a:lnTo>
                  <a:pt x="28" y="0"/>
                </a:lnTo>
                <a:lnTo>
                  <a:pt x="26" y="0"/>
                </a:lnTo>
                <a:lnTo>
                  <a:pt x="25" y="1"/>
                </a:lnTo>
                <a:lnTo>
                  <a:pt x="23" y="1"/>
                </a:lnTo>
                <a:lnTo>
                  <a:pt x="22" y="1"/>
                </a:lnTo>
                <a:lnTo>
                  <a:pt x="21" y="1"/>
                </a:lnTo>
                <a:lnTo>
                  <a:pt x="19" y="2"/>
                </a:lnTo>
                <a:lnTo>
                  <a:pt x="18" y="2"/>
                </a:lnTo>
                <a:lnTo>
                  <a:pt x="17" y="3"/>
                </a:lnTo>
                <a:lnTo>
                  <a:pt x="15" y="4"/>
                </a:lnTo>
                <a:lnTo>
                  <a:pt x="14" y="4"/>
                </a:lnTo>
                <a:lnTo>
                  <a:pt x="13" y="5"/>
                </a:lnTo>
                <a:lnTo>
                  <a:pt x="12" y="6"/>
                </a:lnTo>
                <a:lnTo>
                  <a:pt x="11" y="7"/>
                </a:lnTo>
                <a:lnTo>
                  <a:pt x="10" y="8"/>
                </a:lnTo>
                <a:lnTo>
                  <a:pt x="9" y="9"/>
                </a:lnTo>
                <a:lnTo>
                  <a:pt x="8" y="10"/>
                </a:lnTo>
                <a:lnTo>
                  <a:pt x="7" y="11"/>
                </a:lnTo>
                <a:lnTo>
                  <a:pt x="6" y="12"/>
                </a:lnTo>
                <a:lnTo>
                  <a:pt x="5" y="13"/>
                </a:lnTo>
                <a:lnTo>
                  <a:pt x="5" y="14"/>
                </a:lnTo>
                <a:lnTo>
                  <a:pt x="4" y="15"/>
                </a:lnTo>
                <a:lnTo>
                  <a:pt x="3" y="17"/>
                </a:lnTo>
                <a:lnTo>
                  <a:pt x="3" y="18"/>
                </a:lnTo>
                <a:lnTo>
                  <a:pt x="2" y="19"/>
                </a:lnTo>
                <a:lnTo>
                  <a:pt x="2" y="20"/>
                </a:lnTo>
                <a:lnTo>
                  <a:pt x="1" y="22"/>
                </a:lnTo>
                <a:lnTo>
                  <a:pt x="1" y="23"/>
                </a:lnTo>
                <a:lnTo>
                  <a:pt x="1" y="25"/>
                </a:lnTo>
                <a:lnTo>
                  <a:pt x="0" y="26"/>
                </a:lnTo>
                <a:lnTo>
                  <a:pt x="0" y="28"/>
                </a:lnTo>
                <a:lnTo>
                  <a:pt x="0" y="29"/>
                </a:lnTo>
                <a:lnTo>
                  <a:pt x="0" y="31"/>
                </a:lnTo>
                <a:lnTo>
                  <a:pt x="0" y="32"/>
                </a:lnTo>
                <a:lnTo>
                  <a:pt x="1" y="34"/>
                </a:lnTo>
                <a:lnTo>
                  <a:pt x="1" y="35"/>
                </a:lnTo>
                <a:lnTo>
                  <a:pt x="1" y="36"/>
                </a:lnTo>
                <a:lnTo>
                  <a:pt x="2" y="38"/>
                </a:lnTo>
                <a:lnTo>
                  <a:pt x="2" y="39"/>
                </a:lnTo>
                <a:lnTo>
                  <a:pt x="3" y="40"/>
                </a:lnTo>
                <a:lnTo>
                  <a:pt x="3" y="42"/>
                </a:lnTo>
                <a:lnTo>
                  <a:pt x="4" y="43"/>
                </a:lnTo>
                <a:lnTo>
                  <a:pt x="5" y="44"/>
                </a:lnTo>
                <a:lnTo>
                  <a:pt x="5" y="45"/>
                </a:lnTo>
                <a:lnTo>
                  <a:pt x="6" y="46"/>
                </a:lnTo>
                <a:lnTo>
                  <a:pt x="7" y="48"/>
                </a:lnTo>
                <a:lnTo>
                  <a:pt x="8" y="49"/>
                </a:lnTo>
                <a:lnTo>
                  <a:pt x="9" y="50"/>
                </a:lnTo>
                <a:lnTo>
                  <a:pt x="10" y="50"/>
                </a:lnTo>
                <a:lnTo>
                  <a:pt x="11" y="51"/>
                </a:lnTo>
                <a:lnTo>
                  <a:pt x="12" y="52"/>
                </a:lnTo>
                <a:lnTo>
                  <a:pt x="13" y="53"/>
                </a:lnTo>
                <a:lnTo>
                  <a:pt x="14" y="54"/>
                </a:lnTo>
                <a:lnTo>
                  <a:pt x="15" y="55"/>
                </a:lnTo>
                <a:lnTo>
                  <a:pt x="17" y="55"/>
                </a:lnTo>
                <a:lnTo>
                  <a:pt x="18" y="56"/>
                </a:lnTo>
                <a:lnTo>
                  <a:pt x="19" y="56"/>
                </a:lnTo>
                <a:lnTo>
                  <a:pt x="21" y="57"/>
                </a:lnTo>
                <a:lnTo>
                  <a:pt x="22" y="57"/>
                </a:lnTo>
                <a:lnTo>
                  <a:pt x="23" y="57"/>
                </a:lnTo>
                <a:lnTo>
                  <a:pt x="25" y="58"/>
                </a:lnTo>
                <a:lnTo>
                  <a:pt x="26" y="58"/>
                </a:lnTo>
                <a:lnTo>
                  <a:pt x="28" y="58"/>
                </a:lnTo>
                <a:lnTo>
                  <a:pt x="29" y="58"/>
                </a:lnTo>
                <a:close/>
              </a:path>
            </a:pathLst>
          </a:custGeom>
          <a:noFill/>
          <a:ln w="6350">
            <a:solidFill>
              <a:srgbClr val="FF66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85">
            <a:extLst>
              <a:ext uri="{FF2B5EF4-FFF2-40B4-BE49-F238E27FC236}">
                <a16:creationId xmlns:a16="http://schemas.microsoft.com/office/drawing/2014/main" id="{FE749A44-491D-F324-98F4-B4A207C282C9}"/>
              </a:ext>
            </a:extLst>
          </p:cNvPr>
          <p:cNvSpPr>
            <a:spLocks/>
          </p:cNvSpPr>
          <p:nvPr/>
        </p:nvSpPr>
        <p:spPr bwMode="auto">
          <a:xfrm>
            <a:off x="8420526" y="2755131"/>
            <a:ext cx="55562" cy="55563"/>
          </a:xfrm>
          <a:custGeom>
            <a:avLst/>
            <a:gdLst>
              <a:gd name="T0" fmla="*/ 2147483647 w 35"/>
              <a:gd name="T1" fmla="*/ 2147483647 h 35"/>
              <a:gd name="T2" fmla="*/ 2147483647 w 35"/>
              <a:gd name="T3" fmla="*/ 2147483647 h 35"/>
              <a:gd name="T4" fmla="*/ 2147483647 w 35"/>
              <a:gd name="T5" fmla="*/ 2147483647 h 35"/>
              <a:gd name="T6" fmla="*/ 2147483647 w 35"/>
              <a:gd name="T7" fmla="*/ 2147483647 h 35"/>
              <a:gd name="T8" fmla="*/ 2147483647 w 35"/>
              <a:gd name="T9" fmla="*/ 2147483647 h 35"/>
              <a:gd name="T10" fmla="*/ 2147483647 w 35"/>
              <a:gd name="T11" fmla="*/ 2147483647 h 35"/>
              <a:gd name="T12" fmla="*/ 2147483647 w 35"/>
              <a:gd name="T13" fmla="*/ 2147483647 h 35"/>
              <a:gd name="T14" fmla="*/ 2147483647 w 35"/>
              <a:gd name="T15" fmla="*/ 2147483647 h 35"/>
              <a:gd name="T16" fmla="*/ 2147483647 w 35"/>
              <a:gd name="T17" fmla="*/ 2147483647 h 35"/>
              <a:gd name="T18" fmla="*/ 2147483647 w 35"/>
              <a:gd name="T19" fmla="*/ 2147483647 h 35"/>
              <a:gd name="T20" fmla="*/ 2147483647 w 35"/>
              <a:gd name="T21" fmla="*/ 2147483647 h 35"/>
              <a:gd name="T22" fmla="*/ 2147483647 w 35"/>
              <a:gd name="T23" fmla="*/ 2147483647 h 35"/>
              <a:gd name="T24" fmla="*/ 2147483647 w 35"/>
              <a:gd name="T25" fmla="*/ 2147483647 h 35"/>
              <a:gd name="T26" fmla="*/ 2147483647 w 35"/>
              <a:gd name="T27" fmla="*/ 2147483647 h 35"/>
              <a:gd name="T28" fmla="*/ 2147483647 w 35"/>
              <a:gd name="T29" fmla="*/ 2147483647 h 35"/>
              <a:gd name="T30" fmla="*/ 2147483647 w 35"/>
              <a:gd name="T31" fmla="*/ 0 h 35"/>
              <a:gd name="T32" fmla="*/ 2147483647 w 35"/>
              <a:gd name="T33" fmla="*/ 0 h 35"/>
              <a:gd name="T34" fmla="*/ 2147483647 w 35"/>
              <a:gd name="T35" fmla="*/ 2147483647 h 35"/>
              <a:gd name="T36" fmla="*/ 2147483647 w 35"/>
              <a:gd name="T37" fmla="*/ 2147483647 h 35"/>
              <a:gd name="T38" fmla="*/ 2147483647 w 35"/>
              <a:gd name="T39" fmla="*/ 2147483647 h 35"/>
              <a:gd name="T40" fmla="*/ 2147483647 w 35"/>
              <a:gd name="T41" fmla="*/ 2147483647 h 35"/>
              <a:gd name="T42" fmla="*/ 2147483647 w 35"/>
              <a:gd name="T43" fmla="*/ 2147483647 h 35"/>
              <a:gd name="T44" fmla="*/ 0 w 35"/>
              <a:gd name="T45" fmla="*/ 2147483647 h 35"/>
              <a:gd name="T46" fmla="*/ 0 w 35"/>
              <a:gd name="T47" fmla="*/ 2147483647 h 35"/>
              <a:gd name="T48" fmla="*/ 0 w 35"/>
              <a:gd name="T49" fmla="*/ 2147483647 h 35"/>
              <a:gd name="T50" fmla="*/ 0 w 35"/>
              <a:gd name="T51" fmla="*/ 2147483647 h 35"/>
              <a:gd name="T52" fmla="*/ 2147483647 w 35"/>
              <a:gd name="T53" fmla="*/ 2147483647 h 35"/>
              <a:gd name="T54" fmla="*/ 2147483647 w 35"/>
              <a:gd name="T55" fmla="*/ 2147483647 h 35"/>
              <a:gd name="T56" fmla="*/ 2147483647 w 35"/>
              <a:gd name="T57" fmla="*/ 2147483647 h 35"/>
              <a:gd name="T58" fmla="*/ 2147483647 w 35"/>
              <a:gd name="T59" fmla="*/ 2147483647 h 35"/>
              <a:gd name="T60" fmla="*/ 2147483647 w 35"/>
              <a:gd name="T61" fmla="*/ 2147483647 h 35"/>
              <a:gd name="T62" fmla="*/ 2147483647 w 35"/>
              <a:gd name="T63" fmla="*/ 2147483647 h 3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5"/>
              <a:gd name="T97" fmla="*/ 0 h 35"/>
              <a:gd name="T98" fmla="*/ 35 w 35"/>
              <a:gd name="T99" fmla="*/ 35 h 35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5" h="35">
                <a:moveTo>
                  <a:pt x="17" y="35"/>
                </a:moveTo>
                <a:lnTo>
                  <a:pt x="19" y="35"/>
                </a:lnTo>
                <a:lnTo>
                  <a:pt x="21" y="35"/>
                </a:lnTo>
                <a:lnTo>
                  <a:pt x="23" y="35"/>
                </a:lnTo>
                <a:lnTo>
                  <a:pt x="24" y="34"/>
                </a:lnTo>
                <a:lnTo>
                  <a:pt x="26" y="33"/>
                </a:lnTo>
                <a:lnTo>
                  <a:pt x="27" y="32"/>
                </a:lnTo>
                <a:lnTo>
                  <a:pt x="29" y="31"/>
                </a:lnTo>
                <a:lnTo>
                  <a:pt x="30" y="30"/>
                </a:lnTo>
                <a:lnTo>
                  <a:pt x="31" y="29"/>
                </a:lnTo>
                <a:lnTo>
                  <a:pt x="32" y="28"/>
                </a:lnTo>
                <a:lnTo>
                  <a:pt x="33" y="26"/>
                </a:lnTo>
                <a:lnTo>
                  <a:pt x="34" y="25"/>
                </a:lnTo>
                <a:lnTo>
                  <a:pt x="34" y="23"/>
                </a:lnTo>
                <a:lnTo>
                  <a:pt x="35" y="21"/>
                </a:lnTo>
                <a:lnTo>
                  <a:pt x="35" y="19"/>
                </a:lnTo>
                <a:lnTo>
                  <a:pt x="35" y="18"/>
                </a:lnTo>
                <a:lnTo>
                  <a:pt x="35" y="16"/>
                </a:lnTo>
                <a:lnTo>
                  <a:pt x="35" y="14"/>
                </a:lnTo>
                <a:lnTo>
                  <a:pt x="34" y="12"/>
                </a:lnTo>
                <a:lnTo>
                  <a:pt x="34" y="11"/>
                </a:lnTo>
                <a:lnTo>
                  <a:pt x="33" y="9"/>
                </a:lnTo>
                <a:lnTo>
                  <a:pt x="32" y="8"/>
                </a:lnTo>
                <a:lnTo>
                  <a:pt x="31" y="6"/>
                </a:lnTo>
                <a:lnTo>
                  <a:pt x="30" y="5"/>
                </a:lnTo>
                <a:lnTo>
                  <a:pt x="29" y="4"/>
                </a:lnTo>
                <a:lnTo>
                  <a:pt x="27" y="3"/>
                </a:lnTo>
                <a:lnTo>
                  <a:pt x="26" y="2"/>
                </a:lnTo>
                <a:lnTo>
                  <a:pt x="24" y="1"/>
                </a:lnTo>
                <a:lnTo>
                  <a:pt x="23" y="1"/>
                </a:lnTo>
                <a:lnTo>
                  <a:pt x="21" y="0"/>
                </a:lnTo>
                <a:lnTo>
                  <a:pt x="19" y="0"/>
                </a:lnTo>
                <a:lnTo>
                  <a:pt x="17" y="0"/>
                </a:lnTo>
                <a:lnTo>
                  <a:pt x="16" y="0"/>
                </a:lnTo>
                <a:lnTo>
                  <a:pt x="14" y="0"/>
                </a:lnTo>
                <a:lnTo>
                  <a:pt x="12" y="1"/>
                </a:lnTo>
                <a:lnTo>
                  <a:pt x="10" y="1"/>
                </a:lnTo>
                <a:lnTo>
                  <a:pt x="9" y="2"/>
                </a:lnTo>
                <a:lnTo>
                  <a:pt x="7" y="3"/>
                </a:lnTo>
                <a:lnTo>
                  <a:pt x="6" y="4"/>
                </a:lnTo>
                <a:lnTo>
                  <a:pt x="5" y="5"/>
                </a:lnTo>
                <a:lnTo>
                  <a:pt x="4" y="6"/>
                </a:lnTo>
                <a:lnTo>
                  <a:pt x="3" y="8"/>
                </a:lnTo>
                <a:lnTo>
                  <a:pt x="2" y="9"/>
                </a:lnTo>
                <a:lnTo>
                  <a:pt x="1" y="11"/>
                </a:lnTo>
                <a:lnTo>
                  <a:pt x="0" y="12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0" y="19"/>
                </a:lnTo>
                <a:lnTo>
                  <a:pt x="0" y="21"/>
                </a:lnTo>
                <a:lnTo>
                  <a:pt x="0" y="23"/>
                </a:lnTo>
                <a:lnTo>
                  <a:pt x="1" y="25"/>
                </a:lnTo>
                <a:lnTo>
                  <a:pt x="2" y="26"/>
                </a:lnTo>
                <a:lnTo>
                  <a:pt x="3" y="28"/>
                </a:lnTo>
                <a:lnTo>
                  <a:pt x="4" y="29"/>
                </a:lnTo>
                <a:lnTo>
                  <a:pt x="5" y="30"/>
                </a:lnTo>
                <a:lnTo>
                  <a:pt x="6" y="31"/>
                </a:lnTo>
                <a:lnTo>
                  <a:pt x="7" y="32"/>
                </a:lnTo>
                <a:lnTo>
                  <a:pt x="9" y="33"/>
                </a:lnTo>
                <a:lnTo>
                  <a:pt x="10" y="34"/>
                </a:lnTo>
                <a:lnTo>
                  <a:pt x="12" y="35"/>
                </a:lnTo>
                <a:lnTo>
                  <a:pt x="14" y="35"/>
                </a:lnTo>
                <a:lnTo>
                  <a:pt x="16" y="35"/>
                </a:lnTo>
                <a:lnTo>
                  <a:pt x="17" y="35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Freeform 86">
            <a:extLst>
              <a:ext uri="{FF2B5EF4-FFF2-40B4-BE49-F238E27FC236}">
                <a16:creationId xmlns:a16="http://schemas.microsoft.com/office/drawing/2014/main" id="{E4EA3EB9-DDBA-AEA9-DF45-72FEABCDD3AC}"/>
              </a:ext>
            </a:extLst>
          </p:cNvPr>
          <p:cNvSpPr>
            <a:spLocks/>
          </p:cNvSpPr>
          <p:nvPr/>
        </p:nvSpPr>
        <p:spPr bwMode="auto">
          <a:xfrm>
            <a:off x="8420526" y="2755131"/>
            <a:ext cx="55562" cy="55563"/>
          </a:xfrm>
          <a:custGeom>
            <a:avLst/>
            <a:gdLst>
              <a:gd name="T0" fmla="*/ 2147483647 w 35"/>
              <a:gd name="T1" fmla="*/ 2147483647 h 35"/>
              <a:gd name="T2" fmla="*/ 2147483647 w 35"/>
              <a:gd name="T3" fmla="*/ 2147483647 h 35"/>
              <a:gd name="T4" fmla="*/ 2147483647 w 35"/>
              <a:gd name="T5" fmla="*/ 2147483647 h 35"/>
              <a:gd name="T6" fmla="*/ 2147483647 w 35"/>
              <a:gd name="T7" fmla="*/ 2147483647 h 35"/>
              <a:gd name="T8" fmla="*/ 2147483647 w 35"/>
              <a:gd name="T9" fmla="*/ 2147483647 h 35"/>
              <a:gd name="T10" fmla="*/ 2147483647 w 35"/>
              <a:gd name="T11" fmla="*/ 2147483647 h 35"/>
              <a:gd name="T12" fmla="*/ 2147483647 w 35"/>
              <a:gd name="T13" fmla="*/ 2147483647 h 35"/>
              <a:gd name="T14" fmla="*/ 2147483647 w 35"/>
              <a:gd name="T15" fmla="*/ 2147483647 h 35"/>
              <a:gd name="T16" fmla="*/ 2147483647 w 35"/>
              <a:gd name="T17" fmla="*/ 2147483647 h 35"/>
              <a:gd name="T18" fmla="*/ 2147483647 w 35"/>
              <a:gd name="T19" fmla="*/ 2147483647 h 35"/>
              <a:gd name="T20" fmla="*/ 2147483647 w 35"/>
              <a:gd name="T21" fmla="*/ 2147483647 h 35"/>
              <a:gd name="T22" fmla="*/ 2147483647 w 35"/>
              <a:gd name="T23" fmla="*/ 2147483647 h 35"/>
              <a:gd name="T24" fmla="*/ 2147483647 w 35"/>
              <a:gd name="T25" fmla="*/ 2147483647 h 35"/>
              <a:gd name="T26" fmla="*/ 2147483647 w 35"/>
              <a:gd name="T27" fmla="*/ 2147483647 h 35"/>
              <a:gd name="T28" fmla="*/ 2147483647 w 35"/>
              <a:gd name="T29" fmla="*/ 2147483647 h 35"/>
              <a:gd name="T30" fmla="*/ 2147483647 w 35"/>
              <a:gd name="T31" fmla="*/ 0 h 35"/>
              <a:gd name="T32" fmla="*/ 2147483647 w 35"/>
              <a:gd name="T33" fmla="*/ 0 h 35"/>
              <a:gd name="T34" fmla="*/ 2147483647 w 35"/>
              <a:gd name="T35" fmla="*/ 2147483647 h 35"/>
              <a:gd name="T36" fmla="*/ 2147483647 w 35"/>
              <a:gd name="T37" fmla="*/ 2147483647 h 35"/>
              <a:gd name="T38" fmla="*/ 2147483647 w 35"/>
              <a:gd name="T39" fmla="*/ 2147483647 h 35"/>
              <a:gd name="T40" fmla="*/ 2147483647 w 35"/>
              <a:gd name="T41" fmla="*/ 2147483647 h 35"/>
              <a:gd name="T42" fmla="*/ 2147483647 w 35"/>
              <a:gd name="T43" fmla="*/ 2147483647 h 35"/>
              <a:gd name="T44" fmla="*/ 0 w 35"/>
              <a:gd name="T45" fmla="*/ 2147483647 h 35"/>
              <a:gd name="T46" fmla="*/ 0 w 35"/>
              <a:gd name="T47" fmla="*/ 2147483647 h 35"/>
              <a:gd name="T48" fmla="*/ 0 w 35"/>
              <a:gd name="T49" fmla="*/ 2147483647 h 35"/>
              <a:gd name="T50" fmla="*/ 0 w 35"/>
              <a:gd name="T51" fmla="*/ 2147483647 h 35"/>
              <a:gd name="T52" fmla="*/ 2147483647 w 35"/>
              <a:gd name="T53" fmla="*/ 2147483647 h 35"/>
              <a:gd name="T54" fmla="*/ 2147483647 w 35"/>
              <a:gd name="T55" fmla="*/ 2147483647 h 35"/>
              <a:gd name="T56" fmla="*/ 2147483647 w 35"/>
              <a:gd name="T57" fmla="*/ 2147483647 h 35"/>
              <a:gd name="T58" fmla="*/ 2147483647 w 35"/>
              <a:gd name="T59" fmla="*/ 2147483647 h 35"/>
              <a:gd name="T60" fmla="*/ 2147483647 w 35"/>
              <a:gd name="T61" fmla="*/ 2147483647 h 35"/>
              <a:gd name="T62" fmla="*/ 2147483647 w 35"/>
              <a:gd name="T63" fmla="*/ 2147483647 h 3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5"/>
              <a:gd name="T97" fmla="*/ 0 h 35"/>
              <a:gd name="T98" fmla="*/ 35 w 35"/>
              <a:gd name="T99" fmla="*/ 35 h 35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5" h="35">
                <a:moveTo>
                  <a:pt x="17" y="35"/>
                </a:moveTo>
                <a:lnTo>
                  <a:pt x="19" y="35"/>
                </a:lnTo>
                <a:lnTo>
                  <a:pt x="21" y="35"/>
                </a:lnTo>
                <a:lnTo>
                  <a:pt x="23" y="35"/>
                </a:lnTo>
                <a:lnTo>
                  <a:pt x="24" y="34"/>
                </a:lnTo>
                <a:lnTo>
                  <a:pt x="26" y="33"/>
                </a:lnTo>
                <a:lnTo>
                  <a:pt x="27" y="32"/>
                </a:lnTo>
                <a:lnTo>
                  <a:pt x="29" y="31"/>
                </a:lnTo>
                <a:lnTo>
                  <a:pt x="30" y="30"/>
                </a:lnTo>
                <a:lnTo>
                  <a:pt x="31" y="29"/>
                </a:lnTo>
                <a:lnTo>
                  <a:pt x="32" y="28"/>
                </a:lnTo>
                <a:lnTo>
                  <a:pt x="33" y="26"/>
                </a:lnTo>
                <a:lnTo>
                  <a:pt x="34" y="25"/>
                </a:lnTo>
                <a:lnTo>
                  <a:pt x="34" y="23"/>
                </a:lnTo>
                <a:lnTo>
                  <a:pt x="35" y="21"/>
                </a:lnTo>
                <a:lnTo>
                  <a:pt x="35" y="19"/>
                </a:lnTo>
                <a:lnTo>
                  <a:pt x="35" y="18"/>
                </a:lnTo>
                <a:lnTo>
                  <a:pt x="35" y="16"/>
                </a:lnTo>
                <a:lnTo>
                  <a:pt x="35" y="14"/>
                </a:lnTo>
                <a:lnTo>
                  <a:pt x="34" y="12"/>
                </a:lnTo>
                <a:lnTo>
                  <a:pt x="34" y="11"/>
                </a:lnTo>
                <a:lnTo>
                  <a:pt x="33" y="9"/>
                </a:lnTo>
                <a:lnTo>
                  <a:pt x="32" y="8"/>
                </a:lnTo>
                <a:lnTo>
                  <a:pt x="31" y="6"/>
                </a:lnTo>
                <a:lnTo>
                  <a:pt x="30" y="5"/>
                </a:lnTo>
                <a:lnTo>
                  <a:pt x="29" y="4"/>
                </a:lnTo>
                <a:lnTo>
                  <a:pt x="27" y="3"/>
                </a:lnTo>
                <a:lnTo>
                  <a:pt x="26" y="2"/>
                </a:lnTo>
                <a:lnTo>
                  <a:pt x="24" y="1"/>
                </a:lnTo>
                <a:lnTo>
                  <a:pt x="23" y="1"/>
                </a:lnTo>
                <a:lnTo>
                  <a:pt x="21" y="0"/>
                </a:lnTo>
                <a:lnTo>
                  <a:pt x="19" y="0"/>
                </a:lnTo>
                <a:lnTo>
                  <a:pt x="17" y="0"/>
                </a:lnTo>
                <a:lnTo>
                  <a:pt x="16" y="0"/>
                </a:lnTo>
                <a:lnTo>
                  <a:pt x="14" y="0"/>
                </a:lnTo>
                <a:lnTo>
                  <a:pt x="12" y="1"/>
                </a:lnTo>
                <a:lnTo>
                  <a:pt x="10" y="1"/>
                </a:lnTo>
                <a:lnTo>
                  <a:pt x="9" y="2"/>
                </a:lnTo>
                <a:lnTo>
                  <a:pt x="7" y="3"/>
                </a:lnTo>
                <a:lnTo>
                  <a:pt x="6" y="4"/>
                </a:lnTo>
                <a:lnTo>
                  <a:pt x="5" y="5"/>
                </a:lnTo>
                <a:lnTo>
                  <a:pt x="4" y="6"/>
                </a:lnTo>
                <a:lnTo>
                  <a:pt x="3" y="8"/>
                </a:lnTo>
                <a:lnTo>
                  <a:pt x="2" y="9"/>
                </a:lnTo>
                <a:lnTo>
                  <a:pt x="1" y="11"/>
                </a:lnTo>
                <a:lnTo>
                  <a:pt x="0" y="12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0" y="19"/>
                </a:lnTo>
                <a:lnTo>
                  <a:pt x="0" y="21"/>
                </a:lnTo>
                <a:lnTo>
                  <a:pt x="0" y="23"/>
                </a:lnTo>
                <a:lnTo>
                  <a:pt x="1" y="25"/>
                </a:lnTo>
                <a:lnTo>
                  <a:pt x="2" y="26"/>
                </a:lnTo>
                <a:lnTo>
                  <a:pt x="3" y="28"/>
                </a:lnTo>
                <a:lnTo>
                  <a:pt x="4" y="29"/>
                </a:lnTo>
                <a:lnTo>
                  <a:pt x="5" y="30"/>
                </a:lnTo>
                <a:lnTo>
                  <a:pt x="6" y="31"/>
                </a:lnTo>
                <a:lnTo>
                  <a:pt x="7" y="32"/>
                </a:lnTo>
                <a:lnTo>
                  <a:pt x="9" y="33"/>
                </a:lnTo>
                <a:lnTo>
                  <a:pt x="10" y="34"/>
                </a:lnTo>
                <a:lnTo>
                  <a:pt x="12" y="35"/>
                </a:lnTo>
                <a:lnTo>
                  <a:pt x="14" y="35"/>
                </a:lnTo>
                <a:lnTo>
                  <a:pt x="16" y="35"/>
                </a:lnTo>
                <a:lnTo>
                  <a:pt x="17" y="35"/>
                </a:lnTo>
              </a:path>
            </a:pathLst>
          </a:custGeom>
          <a:noFill/>
          <a:ln w="1588">
            <a:solidFill>
              <a:srgbClr val="FF66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Freeform 87">
            <a:extLst>
              <a:ext uri="{FF2B5EF4-FFF2-40B4-BE49-F238E27FC236}">
                <a16:creationId xmlns:a16="http://schemas.microsoft.com/office/drawing/2014/main" id="{0E88C87D-596E-6ED8-B962-478FACA34B8B}"/>
              </a:ext>
            </a:extLst>
          </p:cNvPr>
          <p:cNvSpPr>
            <a:spLocks/>
          </p:cNvSpPr>
          <p:nvPr/>
        </p:nvSpPr>
        <p:spPr bwMode="auto">
          <a:xfrm>
            <a:off x="9084101" y="2755131"/>
            <a:ext cx="55562" cy="55563"/>
          </a:xfrm>
          <a:custGeom>
            <a:avLst/>
            <a:gdLst>
              <a:gd name="T0" fmla="*/ 2147483647 w 35"/>
              <a:gd name="T1" fmla="*/ 2147483647 h 35"/>
              <a:gd name="T2" fmla="*/ 2147483647 w 35"/>
              <a:gd name="T3" fmla="*/ 2147483647 h 35"/>
              <a:gd name="T4" fmla="*/ 2147483647 w 35"/>
              <a:gd name="T5" fmla="*/ 2147483647 h 35"/>
              <a:gd name="T6" fmla="*/ 2147483647 w 35"/>
              <a:gd name="T7" fmla="*/ 2147483647 h 35"/>
              <a:gd name="T8" fmla="*/ 2147483647 w 35"/>
              <a:gd name="T9" fmla="*/ 2147483647 h 35"/>
              <a:gd name="T10" fmla="*/ 2147483647 w 35"/>
              <a:gd name="T11" fmla="*/ 2147483647 h 35"/>
              <a:gd name="T12" fmla="*/ 2147483647 w 35"/>
              <a:gd name="T13" fmla="*/ 2147483647 h 35"/>
              <a:gd name="T14" fmla="*/ 2147483647 w 35"/>
              <a:gd name="T15" fmla="*/ 2147483647 h 35"/>
              <a:gd name="T16" fmla="*/ 2147483647 w 35"/>
              <a:gd name="T17" fmla="*/ 2147483647 h 35"/>
              <a:gd name="T18" fmla="*/ 2147483647 w 35"/>
              <a:gd name="T19" fmla="*/ 2147483647 h 35"/>
              <a:gd name="T20" fmla="*/ 2147483647 w 35"/>
              <a:gd name="T21" fmla="*/ 2147483647 h 35"/>
              <a:gd name="T22" fmla="*/ 2147483647 w 35"/>
              <a:gd name="T23" fmla="*/ 2147483647 h 35"/>
              <a:gd name="T24" fmla="*/ 2147483647 w 35"/>
              <a:gd name="T25" fmla="*/ 2147483647 h 35"/>
              <a:gd name="T26" fmla="*/ 2147483647 w 35"/>
              <a:gd name="T27" fmla="*/ 2147483647 h 35"/>
              <a:gd name="T28" fmla="*/ 2147483647 w 35"/>
              <a:gd name="T29" fmla="*/ 2147483647 h 35"/>
              <a:gd name="T30" fmla="*/ 2147483647 w 35"/>
              <a:gd name="T31" fmla="*/ 0 h 35"/>
              <a:gd name="T32" fmla="*/ 2147483647 w 35"/>
              <a:gd name="T33" fmla="*/ 0 h 35"/>
              <a:gd name="T34" fmla="*/ 2147483647 w 35"/>
              <a:gd name="T35" fmla="*/ 2147483647 h 35"/>
              <a:gd name="T36" fmla="*/ 2147483647 w 35"/>
              <a:gd name="T37" fmla="*/ 2147483647 h 35"/>
              <a:gd name="T38" fmla="*/ 2147483647 w 35"/>
              <a:gd name="T39" fmla="*/ 2147483647 h 35"/>
              <a:gd name="T40" fmla="*/ 2147483647 w 35"/>
              <a:gd name="T41" fmla="*/ 2147483647 h 35"/>
              <a:gd name="T42" fmla="*/ 2147483647 w 35"/>
              <a:gd name="T43" fmla="*/ 2147483647 h 35"/>
              <a:gd name="T44" fmla="*/ 0 w 35"/>
              <a:gd name="T45" fmla="*/ 2147483647 h 35"/>
              <a:gd name="T46" fmla="*/ 0 w 35"/>
              <a:gd name="T47" fmla="*/ 2147483647 h 35"/>
              <a:gd name="T48" fmla="*/ 0 w 35"/>
              <a:gd name="T49" fmla="*/ 2147483647 h 35"/>
              <a:gd name="T50" fmla="*/ 0 w 35"/>
              <a:gd name="T51" fmla="*/ 2147483647 h 35"/>
              <a:gd name="T52" fmla="*/ 2147483647 w 35"/>
              <a:gd name="T53" fmla="*/ 2147483647 h 35"/>
              <a:gd name="T54" fmla="*/ 2147483647 w 35"/>
              <a:gd name="T55" fmla="*/ 2147483647 h 35"/>
              <a:gd name="T56" fmla="*/ 2147483647 w 35"/>
              <a:gd name="T57" fmla="*/ 2147483647 h 35"/>
              <a:gd name="T58" fmla="*/ 2147483647 w 35"/>
              <a:gd name="T59" fmla="*/ 2147483647 h 35"/>
              <a:gd name="T60" fmla="*/ 2147483647 w 35"/>
              <a:gd name="T61" fmla="*/ 2147483647 h 35"/>
              <a:gd name="T62" fmla="*/ 2147483647 w 35"/>
              <a:gd name="T63" fmla="*/ 2147483647 h 3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5"/>
              <a:gd name="T97" fmla="*/ 0 h 35"/>
              <a:gd name="T98" fmla="*/ 35 w 35"/>
              <a:gd name="T99" fmla="*/ 35 h 35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5" h="35">
                <a:moveTo>
                  <a:pt x="17" y="35"/>
                </a:moveTo>
                <a:lnTo>
                  <a:pt x="19" y="35"/>
                </a:lnTo>
                <a:lnTo>
                  <a:pt x="21" y="35"/>
                </a:lnTo>
                <a:lnTo>
                  <a:pt x="23" y="35"/>
                </a:lnTo>
                <a:lnTo>
                  <a:pt x="24" y="34"/>
                </a:lnTo>
                <a:lnTo>
                  <a:pt x="26" y="33"/>
                </a:lnTo>
                <a:lnTo>
                  <a:pt x="27" y="32"/>
                </a:lnTo>
                <a:lnTo>
                  <a:pt x="29" y="31"/>
                </a:lnTo>
                <a:lnTo>
                  <a:pt x="30" y="30"/>
                </a:lnTo>
                <a:lnTo>
                  <a:pt x="31" y="29"/>
                </a:lnTo>
                <a:lnTo>
                  <a:pt x="32" y="28"/>
                </a:lnTo>
                <a:lnTo>
                  <a:pt x="33" y="26"/>
                </a:lnTo>
                <a:lnTo>
                  <a:pt x="34" y="25"/>
                </a:lnTo>
                <a:lnTo>
                  <a:pt x="34" y="23"/>
                </a:lnTo>
                <a:lnTo>
                  <a:pt x="35" y="21"/>
                </a:lnTo>
                <a:lnTo>
                  <a:pt x="35" y="19"/>
                </a:lnTo>
                <a:lnTo>
                  <a:pt x="35" y="18"/>
                </a:lnTo>
                <a:lnTo>
                  <a:pt x="35" y="16"/>
                </a:lnTo>
                <a:lnTo>
                  <a:pt x="35" y="14"/>
                </a:lnTo>
                <a:lnTo>
                  <a:pt x="34" y="12"/>
                </a:lnTo>
                <a:lnTo>
                  <a:pt x="34" y="11"/>
                </a:lnTo>
                <a:lnTo>
                  <a:pt x="33" y="9"/>
                </a:lnTo>
                <a:lnTo>
                  <a:pt x="32" y="8"/>
                </a:lnTo>
                <a:lnTo>
                  <a:pt x="31" y="6"/>
                </a:lnTo>
                <a:lnTo>
                  <a:pt x="30" y="5"/>
                </a:lnTo>
                <a:lnTo>
                  <a:pt x="29" y="4"/>
                </a:lnTo>
                <a:lnTo>
                  <a:pt x="27" y="3"/>
                </a:lnTo>
                <a:lnTo>
                  <a:pt x="26" y="2"/>
                </a:lnTo>
                <a:lnTo>
                  <a:pt x="24" y="1"/>
                </a:lnTo>
                <a:lnTo>
                  <a:pt x="23" y="1"/>
                </a:lnTo>
                <a:lnTo>
                  <a:pt x="21" y="0"/>
                </a:lnTo>
                <a:lnTo>
                  <a:pt x="19" y="0"/>
                </a:lnTo>
                <a:lnTo>
                  <a:pt x="17" y="0"/>
                </a:lnTo>
                <a:lnTo>
                  <a:pt x="16" y="0"/>
                </a:lnTo>
                <a:lnTo>
                  <a:pt x="14" y="0"/>
                </a:lnTo>
                <a:lnTo>
                  <a:pt x="12" y="1"/>
                </a:lnTo>
                <a:lnTo>
                  <a:pt x="10" y="1"/>
                </a:lnTo>
                <a:lnTo>
                  <a:pt x="9" y="2"/>
                </a:lnTo>
                <a:lnTo>
                  <a:pt x="8" y="3"/>
                </a:lnTo>
                <a:lnTo>
                  <a:pt x="6" y="4"/>
                </a:lnTo>
                <a:lnTo>
                  <a:pt x="5" y="5"/>
                </a:lnTo>
                <a:lnTo>
                  <a:pt x="4" y="6"/>
                </a:lnTo>
                <a:lnTo>
                  <a:pt x="3" y="8"/>
                </a:lnTo>
                <a:lnTo>
                  <a:pt x="2" y="9"/>
                </a:lnTo>
                <a:lnTo>
                  <a:pt x="1" y="11"/>
                </a:lnTo>
                <a:lnTo>
                  <a:pt x="0" y="12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0" y="19"/>
                </a:lnTo>
                <a:lnTo>
                  <a:pt x="0" y="21"/>
                </a:lnTo>
                <a:lnTo>
                  <a:pt x="0" y="23"/>
                </a:lnTo>
                <a:lnTo>
                  <a:pt x="1" y="25"/>
                </a:lnTo>
                <a:lnTo>
                  <a:pt x="2" y="26"/>
                </a:lnTo>
                <a:lnTo>
                  <a:pt x="3" y="28"/>
                </a:lnTo>
                <a:lnTo>
                  <a:pt x="4" y="29"/>
                </a:lnTo>
                <a:lnTo>
                  <a:pt x="5" y="30"/>
                </a:lnTo>
                <a:lnTo>
                  <a:pt x="6" y="31"/>
                </a:lnTo>
                <a:lnTo>
                  <a:pt x="8" y="32"/>
                </a:lnTo>
                <a:lnTo>
                  <a:pt x="9" y="33"/>
                </a:lnTo>
                <a:lnTo>
                  <a:pt x="10" y="34"/>
                </a:lnTo>
                <a:lnTo>
                  <a:pt x="12" y="35"/>
                </a:lnTo>
                <a:lnTo>
                  <a:pt x="14" y="35"/>
                </a:lnTo>
                <a:lnTo>
                  <a:pt x="16" y="35"/>
                </a:lnTo>
                <a:lnTo>
                  <a:pt x="17" y="35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" name="Freeform 88">
            <a:extLst>
              <a:ext uri="{FF2B5EF4-FFF2-40B4-BE49-F238E27FC236}">
                <a16:creationId xmlns:a16="http://schemas.microsoft.com/office/drawing/2014/main" id="{598CDD2E-9D00-EE9C-47AF-4680ED66ED09}"/>
              </a:ext>
            </a:extLst>
          </p:cNvPr>
          <p:cNvSpPr>
            <a:spLocks/>
          </p:cNvSpPr>
          <p:nvPr/>
        </p:nvSpPr>
        <p:spPr bwMode="auto">
          <a:xfrm>
            <a:off x="9084101" y="2755131"/>
            <a:ext cx="55562" cy="55563"/>
          </a:xfrm>
          <a:custGeom>
            <a:avLst/>
            <a:gdLst>
              <a:gd name="T0" fmla="*/ 2147483647 w 35"/>
              <a:gd name="T1" fmla="*/ 2147483647 h 35"/>
              <a:gd name="T2" fmla="*/ 2147483647 w 35"/>
              <a:gd name="T3" fmla="*/ 2147483647 h 35"/>
              <a:gd name="T4" fmla="*/ 2147483647 w 35"/>
              <a:gd name="T5" fmla="*/ 2147483647 h 35"/>
              <a:gd name="T6" fmla="*/ 2147483647 w 35"/>
              <a:gd name="T7" fmla="*/ 2147483647 h 35"/>
              <a:gd name="T8" fmla="*/ 2147483647 w 35"/>
              <a:gd name="T9" fmla="*/ 2147483647 h 35"/>
              <a:gd name="T10" fmla="*/ 2147483647 w 35"/>
              <a:gd name="T11" fmla="*/ 2147483647 h 35"/>
              <a:gd name="T12" fmla="*/ 2147483647 w 35"/>
              <a:gd name="T13" fmla="*/ 2147483647 h 35"/>
              <a:gd name="T14" fmla="*/ 2147483647 w 35"/>
              <a:gd name="T15" fmla="*/ 2147483647 h 35"/>
              <a:gd name="T16" fmla="*/ 2147483647 w 35"/>
              <a:gd name="T17" fmla="*/ 2147483647 h 35"/>
              <a:gd name="T18" fmla="*/ 2147483647 w 35"/>
              <a:gd name="T19" fmla="*/ 2147483647 h 35"/>
              <a:gd name="T20" fmla="*/ 2147483647 w 35"/>
              <a:gd name="T21" fmla="*/ 2147483647 h 35"/>
              <a:gd name="T22" fmla="*/ 2147483647 w 35"/>
              <a:gd name="T23" fmla="*/ 2147483647 h 35"/>
              <a:gd name="T24" fmla="*/ 2147483647 w 35"/>
              <a:gd name="T25" fmla="*/ 2147483647 h 35"/>
              <a:gd name="T26" fmla="*/ 2147483647 w 35"/>
              <a:gd name="T27" fmla="*/ 2147483647 h 35"/>
              <a:gd name="T28" fmla="*/ 2147483647 w 35"/>
              <a:gd name="T29" fmla="*/ 2147483647 h 35"/>
              <a:gd name="T30" fmla="*/ 2147483647 w 35"/>
              <a:gd name="T31" fmla="*/ 0 h 35"/>
              <a:gd name="T32" fmla="*/ 2147483647 w 35"/>
              <a:gd name="T33" fmla="*/ 0 h 35"/>
              <a:gd name="T34" fmla="*/ 2147483647 w 35"/>
              <a:gd name="T35" fmla="*/ 2147483647 h 35"/>
              <a:gd name="T36" fmla="*/ 2147483647 w 35"/>
              <a:gd name="T37" fmla="*/ 2147483647 h 35"/>
              <a:gd name="T38" fmla="*/ 2147483647 w 35"/>
              <a:gd name="T39" fmla="*/ 2147483647 h 35"/>
              <a:gd name="T40" fmla="*/ 2147483647 w 35"/>
              <a:gd name="T41" fmla="*/ 2147483647 h 35"/>
              <a:gd name="T42" fmla="*/ 2147483647 w 35"/>
              <a:gd name="T43" fmla="*/ 2147483647 h 35"/>
              <a:gd name="T44" fmla="*/ 0 w 35"/>
              <a:gd name="T45" fmla="*/ 2147483647 h 35"/>
              <a:gd name="T46" fmla="*/ 0 w 35"/>
              <a:gd name="T47" fmla="*/ 2147483647 h 35"/>
              <a:gd name="T48" fmla="*/ 0 w 35"/>
              <a:gd name="T49" fmla="*/ 2147483647 h 35"/>
              <a:gd name="T50" fmla="*/ 0 w 35"/>
              <a:gd name="T51" fmla="*/ 2147483647 h 35"/>
              <a:gd name="T52" fmla="*/ 2147483647 w 35"/>
              <a:gd name="T53" fmla="*/ 2147483647 h 35"/>
              <a:gd name="T54" fmla="*/ 2147483647 w 35"/>
              <a:gd name="T55" fmla="*/ 2147483647 h 35"/>
              <a:gd name="T56" fmla="*/ 2147483647 w 35"/>
              <a:gd name="T57" fmla="*/ 2147483647 h 35"/>
              <a:gd name="T58" fmla="*/ 2147483647 w 35"/>
              <a:gd name="T59" fmla="*/ 2147483647 h 35"/>
              <a:gd name="T60" fmla="*/ 2147483647 w 35"/>
              <a:gd name="T61" fmla="*/ 2147483647 h 35"/>
              <a:gd name="T62" fmla="*/ 2147483647 w 35"/>
              <a:gd name="T63" fmla="*/ 2147483647 h 3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5"/>
              <a:gd name="T97" fmla="*/ 0 h 35"/>
              <a:gd name="T98" fmla="*/ 35 w 35"/>
              <a:gd name="T99" fmla="*/ 35 h 35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5" h="35">
                <a:moveTo>
                  <a:pt x="17" y="35"/>
                </a:moveTo>
                <a:lnTo>
                  <a:pt x="19" y="35"/>
                </a:lnTo>
                <a:lnTo>
                  <a:pt x="21" y="35"/>
                </a:lnTo>
                <a:lnTo>
                  <a:pt x="23" y="35"/>
                </a:lnTo>
                <a:lnTo>
                  <a:pt x="24" y="34"/>
                </a:lnTo>
                <a:lnTo>
                  <a:pt x="26" y="33"/>
                </a:lnTo>
                <a:lnTo>
                  <a:pt x="27" y="32"/>
                </a:lnTo>
                <a:lnTo>
                  <a:pt x="29" y="31"/>
                </a:lnTo>
                <a:lnTo>
                  <a:pt x="30" y="30"/>
                </a:lnTo>
                <a:lnTo>
                  <a:pt x="31" y="29"/>
                </a:lnTo>
                <a:lnTo>
                  <a:pt x="32" y="28"/>
                </a:lnTo>
                <a:lnTo>
                  <a:pt x="33" y="26"/>
                </a:lnTo>
                <a:lnTo>
                  <a:pt x="34" y="25"/>
                </a:lnTo>
                <a:lnTo>
                  <a:pt x="34" y="23"/>
                </a:lnTo>
                <a:lnTo>
                  <a:pt x="35" y="21"/>
                </a:lnTo>
                <a:lnTo>
                  <a:pt x="35" y="19"/>
                </a:lnTo>
                <a:lnTo>
                  <a:pt x="35" y="18"/>
                </a:lnTo>
                <a:lnTo>
                  <a:pt x="35" y="16"/>
                </a:lnTo>
                <a:lnTo>
                  <a:pt x="35" y="14"/>
                </a:lnTo>
                <a:lnTo>
                  <a:pt x="34" y="12"/>
                </a:lnTo>
                <a:lnTo>
                  <a:pt x="34" y="11"/>
                </a:lnTo>
                <a:lnTo>
                  <a:pt x="33" y="9"/>
                </a:lnTo>
                <a:lnTo>
                  <a:pt x="32" y="8"/>
                </a:lnTo>
                <a:lnTo>
                  <a:pt x="31" y="6"/>
                </a:lnTo>
                <a:lnTo>
                  <a:pt x="30" y="5"/>
                </a:lnTo>
                <a:lnTo>
                  <a:pt x="29" y="4"/>
                </a:lnTo>
                <a:lnTo>
                  <a:pt x="27" y="3"/>
                </a:lnTo>
                <a:lnTo>
                  <a:pt x="26" y="2"/>
                </a:lnTo>
                <a:lnTo>
                  <a:pt x="24" y="1"/>
                </a:lnTo>
                <a:lnTo>
                  <a:pt x="23" y="1"/>
                </a:lnTo>
                <a:lnTo>
                  <a:pt x="21" y="0"/>
                </a:lnTo>
                <a:lnTo>
                  <a:pt x="19" y="0"/>
                </a:lnTo>
                <a:lnTo>
                  <a:pt x="17" y="0"/>
                </a:lnTo>
                <a:lnTo>
                  <a:pt x="16" y="0"/>
                </a:lnTo>
                <a:lnTo>
                  <a:pt x="14" y="0"/>
                </a:lnTo>
                <a:lnTo>
                  <a:pt x="12" y="1"/>
                </a:lnTo>
                <a:lnTo>
                  <a:pt x="10" y="1"/>
                </a:lnTo>
                <a:lnTo>
                  <a:pt x="9" y="2"/>
                </a:lnTo>
                <a:lnTo>
                  <a:pt x="8" y="3"/>
                </a:lnTo>
                <a:lnTo>
                  <a:pt x="6" y="4"/>
                </a:lnTo>
                <a:lnTo>
                  <a:pt x="5" y="5"/>
                </a:lnTo>
                <a:lnTo>
                  <a:pt x="4" y="6"/>
                </a:lnTo>
                <a:lnTo>
                  <a:pt x="3" y="8"/>
                </a:lnTo>
                <a:lnTo>
                  <a:pt x="2" y="9"/>
                </a:lnTo>
                <a:lnTo>
                  <a:pt x="1" y="11"/>
                </a:lnTo>
                <a:lnTo>
                  <a:pt x="0" y="12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0" y="19"/>
                </a:lnTo>
                <a:lnTo>
                  <a:pt x="0" y="21"/>
                </a:lnTo>
                <a:lnTo>
                  <a:pt x="0" y="23"/>
                </a:lnTo>
                <a:lnTo>
                  <a:pt x="1" y="25"/>
                </a:lnTo>
                <a:lnTo>
                  <a:pt x="2" y="26"/>
                </a:lnTo>
                <a:lnTo>
                  <a:pt x="3" y="28"/>
                </a:lnTo>
                <a:lnTo>
                  <a:pt x="4" y="29"/>
                </a:lnTo>
                <a:lnTo>
                  <a:pt x="5" y="30"/>
                </a:lnTo>
                <a:lnTo>
                  <a:pt x="6" y="31"/>
                </a:lnTo>
                <a:lnTo>
                  <a:pt x="8" y="32"/>
                </a:lnTo>
                <a:lnTo>
                  <a:pt x="9" y="33"/>
                </a:lnTo>
                <a:lnTo>
                  <a:pt x="10" y="34"/>
                </a:lnTo>
                <a:lnTo>
                  <a:pt x="12" y="35"/>
                </a:lnTo>
                <a:lnTo>
                  <a:pt x="14" y="35"/>
                </a:lnTo>
                <a:lnTo>
                  <a:pt x="16" y="35"/>
                </a:lnTo>
                <a:lnTo>
                  <a:pt x="17" y="35"/>
                </a:lnTo>
              </a:path>
            </a:pathLst>
          </a:custGeom>
          <a:noFill/>
          <a:ln w="1588">
            <a:solidFill>
              <a:srgbClr val="FF66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Freeform 89">
            <a:extLst>
              <a:ext uri="{FF2B5EF4-FFF2-40B4-BE49-F238E27FC236}">
                <a16:creationId xmlns:a16="http://schemas.microsoft.com/office/drawing/2014/main" id="{69E4BC64-BC6B-61FD-492D-AA25B953D116}"/>
              </a:ext>
            </a:extLst>
          </p:cNvPr>
          <p:cNvSpPr>
            <a:spLocks/>
          </p:cNvSpPr>
          <p:nvPr/>
        </p:nvSpPr>
        <p:spPr bwMode="auto">
          <a:xfrm>
            <a:off x="7933163" y="2667819"/>
            <a:ext cx="55563" cy="57150"/>
          </a:xfrm>
          <a:custGeom>
            <a:avLst/>
            <a:gdLst>
              <a:gd name="T0" fmla="*/ 2147483647 w 35"/>
              <a:gd name="T1" fmla="*/ 2147483647 h 36"/>
              <a:gd name="T2" fmla="*/ 2147483647 w 35"/>
              <a:gd name="T3" fmla="*/ 2147483647 h 36"/>
              <a:gd name="T4" fmla="*/ 2147483647 w 35"/>
              <a:gd name="T5" fmla="*/ 2147483647 h 36"/>
              <a:gd name="T6" fmla="*/ 2147483647 w 35"/>
              <a:gd name="T7" fmla="*/ 2147483647 h 36"/>
              <a:gd name="T8" fmla="*/ 2147483647 w 35"/>
              <a:gd name="T9" fmla="*/ 2147483647 h 36"/>
              <a:gd name="T10" fmla="*/ 2147483647 w 35"/>
              <a:gd name="T11" fmla="*/ 2147483647 h 36"/>
              <a:gd name="T12" fmla="*/ 2147483647 w 35"/>
              <a:gd name="T13" fmla="*/ 2147483647 h 36"/>
              <a:gd name="T14" fmla="*/ 2147483647 w 35"/>
              <a:gd name="T15" fmla="*/ 2147483647 h 36"/>
              <a:gd name="T16" fmla="*/ 2147483647 w 35"/>
              <a:gd name="T17" fmla="*/ 2147483647 h 36"/>
              <a:gd name="T18" fmla="*/ 2147483647 w 35"/>
              <a:gd name="T19" fmla="*/ 2147483647 h 36"/>
              <a:gd name="T20" fmla="*/ 2147483647 w 35"/>
              <a:gd name="T21" fmla="*/ 2147483647 h 36"/>
              <a:gd name="T22" fmla="*/ 2147483647 w 35"/>
              <a:gd name="T23" fmla="*/ 2147483647 h 36"/>
              <a:gd name="T24" fmla="*/ 2147483647 w 35"/>
              <a:gd name="T25" fmla="*/ 2147483647 h 36"/>
              <a:gd name="T26" fmla="*/ 2147483647 w 35"/>
              <a:gd name="T27" fmla="*/ 2147483647 h 36"/>
              <a:gd name="T28" fmla="*/ 2147483647 w 35"/>
              <a:gd name="T29" fmla="*/ 2147483647 h 36"/>
              <a:gd name="T30" fmla="*/ 2147483647 w 35"/>
              <a:gd name="T31" fmla="*/ 0 h 36"/>
              <a:gd name="T32" fmla="*/ 2147483647 w 35"/>
              <a:gd name="T33" fmla="*/ 0 h 36"/>
              <a:gd name="T34" fmla="*/ 2147483647 w 35"/>
              <a:gd name="T35" fmla="*/ 2147483647 h 36"/>
              <a:gd name="T36" fmla="*/ 2147483647 w 35"/>
              <a:gd name="T37" fmla="*/ 2147483647 h 36"/>
              <a:gd name="T38" fmla="*/ 2147483647 w 35"/>
              <a:gd name="T39" fmla="*/ 2147483647 h 36"/>
              <a:gd name="T40" fmla="*/ 2147483647 w 35"/>
              <a:gd name="T41" fmla="*/ 2147483647 h 36"/>
              <a:gd name="T42" fmla="*/ 2147483647 w 35"/>
              <a:gd name="T43" fmla="*/ 2147483647 h 36"/>
              <a:gd name="T44" fmla="*/ 2147483647 w 35"/>
              <a:gd name="T45" fmla="*/ 2147483647 h 36"/>
              <a:gd name="T46" fmla="*/ 0 w 35"/>
              <a:gd name="T47" fmla="*/ 2147483647 h 36"/>
              <a:gd name="T48" fmla="*/ 0 w 35"/>
              <a:gd name="T49" fmla="*/ 2147483647 h 36"/>
              <a:gd name="T50" fmla="*/ 2147483647 w 35"/>
              <a:gd name="T51" fmla="*/ 2147483647 h 36"/>
              <a:gd name="T52" fmla="*/ 2147483647 w 35"/>
              <a:gd name="T53" fmla="*/ 2147483647 h 36"/>
              <a:gd name="T54" fmla="*/ 2147483647 w 35"/>
              <a:gd name="T55" fmla="*/ 2147483647 h 36"/>
              <a:gd name="T56" fmla="*/ 2147483647 w 35"/>
              <a:gd name="T57" fmla="*/ 2147483647 h 36"/>
              <a:gd name="T58" fmla="*/ 2147483647 w 35"/>
              <a:gd name="T59" fmla="*/ 2147483647 h 36"/>
              <a:gd name="T60" fmla="*/ 2147483647 w 35"/>
              <a:gd name="T61" fmla="*/ 2147483647 h 36"/>
              <a:gd name="T62" fmla="*/ 2147483647 w 35"/>
              <a:gd name="T63" fmla="*/ 2147483647 h 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5"/>
              <a:gd name="T97" fmla="*/ 0 h 36"/>
              <a:gd name="T98" fmla="*/ 35 w 35"/>
              <a:gd name="T99" fmla="*/ 36 h 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5" h="36">
                <a:moveTo>
                  <a:pt x="18" y="36"/>
                </a:moveTo>
                <a:lnTo>
                  <a:pt x="20" y="36"/>
                </a:lnTo>
                <a:lnTo>
                  <a:pt x="21" y="36"/>
                </a:lnTo>
                <a:lnTo>
                  <a:pt x="23" y="35"/>
                </a:lnTo>
                <a:lnTo>
                  <a:pt x="25" y="35"/>
                </a:lnTo>
                <a:lnTo>
                  <a:pt x="26" y="34"/>
                </a:lnTo>
                <a:lnTo>
                  <a:pt x="28" y="33"/>
                </a:lnTo>
                <a:lnTo>
                  <a:pt x="29" y="32"/>
                </a:lnTo>
                <a:lnTo>
                  <a:pt x="30" y="31"/>
                </a:lnTo>
                <a:lnTo>
                  <a:pt x="32" y="29"/>
                </a:lnTo>
                <a:lnTo>
                  <a:pt x="33" y="28"/>
                </a:lnTo>
                <a:lnTo>
                  <a:pt x="33" y="27"/>
                </a:lnTo>
                <a:lnTo>
                  <a:pt x="34" y="25"/>
                </a:lnTo>
                <a:lnTo>
                  <a:pt x="35" y="23"/>
                </a:lnTo>
                <a:lnTo>
                  <a:pt x="35" y="22"/>
                </a:lnTo>
                <a:lnTo>
                  <a:pt x="35" y="20"/>
                </a:lnTo>
                <a:lnTo>
                  <a:pt x="35" y="18"/>
                </a:lnTo>
                <a:lnTo>
                  <a:pt x="35" y="16"/>
                </a:lnTo>
                <a:lnTo>
                  <a:pt x="35" y="14"/>
                </a:lnTo>
                <a:lnTo>
                  <a:pt x="35" y="13"/>
                </a:lnTo>
                <a:lnTo>
                  <a:pt x="34" y="11"/>
                </a:lnTo>
                <a:lnTo>
                  <a:pt x="33" y="10"/>
                </a:lnTo>
                <a:lnTo>
                  <a:pt x="33" y="8"/>
                </a:lnTo>
                <a:lnTo>
                  <a:pt x="32" y="7"/>
                </a:lnTo>
                <a:lnTo>
                  <a:pt x="30" y="6"/>
                </a:lnTo>
                <a:lnTo>
                  <a:pt x="29" y="4"/>
                </a:lnTo>
                <a:lnTo>
                  <a:pt x="28" y="3"/>
                </a:lnTo>
                <a:lnTo>
                  <a:pt x="26" y="2"/>
                </a:lnTo>
                <a:lnTo>
                  <a:pt x="25" y="2"/>
                </a:lnTo>
                <a:lnTo>
                  <a:pt x="23" y="1"/>
                </a:lnTo>
                <a:lnTo>
                  <a:pt x="21" y="1"/>
                </a:lnTo>
                <a:lnTo>
                  <a:pt x="20" y="0"/>
                </a:lnTo>
                <a:lnTo>
                  <a:pt x="18" y="0"/>
                </a:lnTo>
                <a:lnTo>
                  <a:pt x="16" y="0"/>
                </a:lnTo>
                <a:lnTo>
                  <a:pt x="14" y="1"/>
                </a:lnTo>
                <a:lnTo>
                  <a:pt x="13" y="1"/>
                </a:lnTo>
                <a:lnTo>
                  <a:pt x="11" y="2"/>
                </a:lnTo>
                <a:lnTo>
                  <a:pt x="9" y="2"/>
                </a:lnTo>
                <a:lnTo>
                  <a:pt x="8" y="3"/>
                </a:lnTo>
                <a:lnTo>
                  <a:pt x="6" y="4"/>
                </a:lnTo>
                <a:lnTo>
                  <a:pt x="5" y="6"/>
                </a:lnTo>
                <a:lnTo>
                  <a:pt x="4" y="7"/>
                </a:lnTo>
                <a:lnTo>
                  <a:pt x="3" y="8"/>
                </a:lnTo>
                <a:lnTo>
                  <a:pt x="2" y="10"/>
                </a:lnTo>
                <a:lnTo>
                  <a:pt x="1" y="11"/>
                </a:lnTo>
                <a:lnTo>
                  <a:pt x="1" y="13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0" y="20"/>
                </a:lnTo>
                <a:lnTo>
                  <a:pt x="0" y="22"/>
                </a:lnTo>
                <a:lnTo>
                  <a:pt x="1" y="23"/>
                </a:lnTo>
                <a:lnTo>
                  <a:pt x="1" y="25"/>
                </a:lnTo>
                <a:lnTo>
                  <a:pt x="2" y="27"/>
                </a:lnTo>
                <a:lnTo>
                  <a:pt x="3" y="28"/>
                </a:lnTo>
                <a:lnTo>
                  <a:pt x="4" y="29"/>
                </a:lnTo>
                <a:lnTo>
                  <a:pt x="5" y="31"/>
                </a:lnTo>
                <a:lnTo>
                  <a:pt x="6" y="32"/>
                </a:lnTo>
                <a:lnTo>
                  <a:pt x="8" y="33"/>
                </a:lnTo>
                <a:lnTo>
                  <a:pt x="9" y="34"/>
                </a:lnTo>
                <a:lnTo>
                  <a:pt x="11" y="35"/>
                </a:lnTo>
                <a:lnTo>
                  <a:pt x="13" y="35"/>
                </a:lnTo>
                <a:lnTo>
                  <a:pt x="14" y="36"/>
                </a:lnTo>
                <a:lnTo>
                  <a:pt x="16" y="36"/>
                </a:lnTo>
                <a:lnTo>
                  <a:pt x="18" y="36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Freeform 90">
            <a:extLst>
              <a:ext uri="{FF2B5EF4-FFF2-40B4-BE49-F238E27FC236}">
                <a16:creationId xmlns:a16="http://schemas.microsoft.com/office/drawing/2014/main" id="{534F875F-EAA0-E698-0558-C2E18E42D428}"/>
              </a:ext>
            </a:extLst>
          </p:cNvPr>
          <p:cNvSpPr>
            <a:spLocks/>
          </p:cNvSpPr>
          <p:nvPr/>
        </p:nvSpPr>
        <p:spPr bwMode="auto">
          <a:xfrm>
            <a:off x="7933163" y="2667819"/>
            <a:ext cx="55563" cy="57150"/>
          </a:xfrm>
          <a:custGeom>
            <a:avLst/>
            <a:gdLst>
              <a:gd name="T0" fmla="*/ 2147483647 w 35"/>
              <a:gd name="T1" fmla="*/ 2147483647 h 36"/>
              <a:gd name="T2" fmla="*/ 2147483647 w 35"/>
              <a:gd name="T3" fmla="*/ 2147483647 h 36"/>
              <a:gd name="T4" fmla="*/ 2147483647 w 35"/>
              <a:gd name="T5" fmla="*/ 2147483647 h 36"/>
              <a:gd name="T6" fmla="*/ 2147483647 w 35"/>
              <a:gd name="T7" fmla="*/ 2147483647 h 36"/>
              <a:gd name="T8" fmla="*/ 2147483647 w 35"/>
              <a:gd name="T9" fmla="*/ 2147483647 h 36"/>
              <a:gd name="T10" fmla="*/ 2147483647 w 35"/>
              <a:gd name="T11" fmla="*/ 2147483647 h 36"/>
              <a:gd name="T12" fmla="*/ 2147483647 w 35"/>
              <a:gd name="T13" fmla="*/ 2147483647 h 36"/>
              <a:gd name="T14" fmla="*/ 2147483647 w 35"/>
              <a:gd name="T15" fmla="*/ 2147483647 h 36"/>
              <a:gd name="T16" fmla="*/ 2147483647 w 35"/>
              <a:gd name="T17" fmla="*/ 2147483647 h 36"/>
              <a:gd name="T18" fmla="*/ 2147483647 w 35"/>
              <a:gd name="T19" fmla="*/ 2147483647 h 36"/>
              <a:gd name="T20" fmla="*/ 2147483647 w 35"/>
              <a:gd name="T21" fmla="*/ 2147483647 h 36"/>
              <a:gd name="T22" fmla="*/ 2147483647 w 35"/>
              <a:gd name="T23" fmla="*/ 2147483647 h 36"/>
              <a:gd name="T24" fmla="*/ 2147483647 w 35"/>
              <a:gd name="T25" fmla="*/ 2147483647 h 36"/>
              <a:gd name="T26" fmla="*/ 2147483647 w 35"/>
              <a:gd name="T27" fmla="*/ 2147483647 h 36"/>
              <a:gd name="T28" fmla="*/ 2147483647 w 35"/>
              <a:gd name="T29" fmla="*/ 2147483647 h 36"/>
              <a:gd name="T30" fmla="*/ 2147483647 w 35"/>
              <a:gd name="T31" fmla="*/ 0 h 36"/>
              <a:gd name="T32" fmla="*/ 2147483647 w 35"/>
              <a:gd name="T33" fmla="*/ 0 h 36"/>
              <a:gd name="T34" fmla="*/ 2147483647 w 35"/>
              <a:gd name="T35" fmla="*/ 2147483647 h 36"/>
              <a:gd name="T36" fmla="*/ 2147483647 w 35"/>
              <a:gd name="T37" fmla="*/ 2147483647 h 36"/>
              <a:gd name="T38" fmla="*/ 2147483647 w 35"/>
              <a:gd name="T39" fmla="*/ 2147483647 h 36"/>
              <a:gd name="T40" fmla="*/ 2147483647 w 35"/>
              <a:gd name="T41" fmla="*/ 2147483647 h 36"/>
              <a:gd name="T42" fmla="*/ 2147483647 w 35"/>
              <a:gd name="T43" fmla="*/ 2147483647 h 36"/>
              <a:gd name="T44" fmla="*/ 2147483647 w 35"/>
              <a:gd name="T45" fmla="*/ 2147483647 h 36"/>
              <a:gd name="T46" fmla="*/ 0 w 35"/>
              <a:gd name="T47" fmla="*/ 2147483647 h 36"/>
              <a:gd name="T48" fmla="*/ 0 w 35"/>
              <a:gd name="T49" fmla="*/ 2147483647 h 36"/>
              <a:gd name="T50" fmla="*/ 2147483647 w 35"/>
              <a:gd name="T51" fmla="*/ 2147483647 h 36"/>
              <a:gd name="T52" fmla="*/ 2147483647 w 35"/>
              <a:gd name="T53" fmla="*/ 2147483647 h 36"/>
              <a:gd name="T54" fmla="*/ 2147483647 w 35"/>
              <a:gd name="T55" fmla="*/ 2147483647 h 36"/>
              <a:gd name="T56" fmla="*/ 2147483647 w 35"/>
              <a:gd name="T57" fmla="*/ 2147483647 h 36"/>
              <a:gd name="T58" fmla="*/ 2147483647 w 35"/>
              <a:gd name="T59" fmla="*/ 2147483647 h 36"/>
              <a:gd name="T60" fmla="*/ 2147483647 w 35"/>
              <a:gd name="T61" fmla="*/ 2147483647 h 36"/>
              <a:gd name="T62" fmla="*/ 2147483647 w 35"/>
              <a:gd name="T63" fmla="*/ 2147483647 h 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5"/>
              <a:gd name="T97" fmla="*/ 0 h 36"/>
              <a:gd name="T98" fmla="*/ 35 w 35"/>
              <a:gd name="T99" fmla="*/ 36 h 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5" h="36">
                <a:moveTo>
                  <a:pt x="18" y="36"/>
                </a:moveTo>
                <a:lnTo>
                  <a:pt x="20" y="36"/>
                </a:lnTo>
                <a:lnTo>
                  <a:pt x="21" y="36"/>
                </a:lnTo>
                <a:lnTo>
                  <a:pt x="23" y="35"/>
                </a:lnTo>
                <a:lnTo>
                  <a:pt x="25" y="35"/>
                </a:lnTo>
                <a:lnTo>
                  <a:pt x="26" y="34"/>
                </a:lnTo>
                <a:lnTo>
                  <a:pt x="28" y="33"/>
                </a:lnTo>
                <a:lnTo>
                  <a:pt x="29" y="32"/>
                </a:lnTo>
                <a:lnTo>
                  <a:pt x="30" y="31"/>
                </a:lnTo>
                <a:lnTo>
                  <a:pt x="32" y="29"/>
                </a:lnTo>
                <a:lnTo>
                  <a:pt x="33" y="28"/>
                </a:lnTo>
                <a:lnTo>
                  <a:pt x="33" y="27"/>
                </a:lnTo>
                <a:lnTo>
                  <a:pt x="34" y="25"/>
                </a:lnTo>
                <a:lnTo>
                  <a:pt x="35" y="23"/>
                </a:lnTo>
                <a:lnTo>
                  <a:pt x="35" y="22"/>
                </a:lnTo>
                <a:lnTo>
                  <a:pt x="35" y="20"/>
                </a:lnTo>
                <a:lnTo>
                  <a:pt x="35" y="18"/>
                </a:lnTo>
                <a:lnTo>
                  <a:pt x="35" y="16"/>
                </a:lnTo>
                <a:lnTo>
                  <a:pt x="35" y="14"/>
                </a:lnTo>
                <a:lnTo>
                  <a:pt x="35" y="13"/>
                </a:lnTo>
                <a:lnTo>
                  <a:pt x="34" y="11"/>
                </a:lnTo>
                <a:lnTo>
                  <a:pt x="33" y="10"/>
                </a:lnTo>
                <a:lnTo>
                  <a:pt x="33" y="8"/>
                </a:lnTo>
                <a:lnTo>
                  <a:pt x="32" y="7"/>
                </a:lnTo>
                <a:lnTo>
                  <a:pt x="30" y="6"/>
                </a:lnTo>
                <a:lnTo>
                  <a:pt x="29" y="4"/>
                </a:lnTo>
                <a:lnTo>
                  <a:pt x="28" y="3"/>
                </a:lnTo>
                <a:lnTo>
                  <a:pt x="26" y="2"/>
                </a:lnTo>
                <a:lnTo>
                  <a:pt x="25" y="2"/>
                </a:lnTo>
                <a:lnTo>
                  <a:pt x="23" y="1"/>
                </a:lnTo>
                <a:lnTo>
                  <a:pt x="21" y="1"/>
                </a:lnTo>
                <a:lnTo>
                  <a:pt x="20" y="0"/>
                </a:lnTo>
                <a:lnTo>
                  <a:pt x="18" y="0"/>
                </a:lnTo>
                <a:lnTo>
                  <a:pt x="16" y="0"/>
                </a:lnTo>
                <a:lnTo>
                  <a:pt x="14" y="1"/>
                </a:lnTo>
                <a:lnTo>
                  <a:pt x="13" y="1"/>
                </a:lnTo>
                <a:lnTo>
                  <a:pt x="11" y="2"/>
                </a:lnTo>
                <a:lnTo>
                  <a:pt x="9" y="2"/>
                </a:lnTo>
                <a:lnTo>
                  <a:pt x="8" y="3"/>
                </a:lnTo>
                <a:lnTo>
                  <a:pt x="6" y="4"/>
                </a:lnTo>
                <a:lnTo>
                  <a:pt x="5" y="6"/>
                </a:lnTo>
                <a:lnTo>
                  <a:pt x="4" y="7"/>
                </a:lnTo>
                <a:lnTo>
                  <a:pt x="3" y="8"/>
                </a:lnTo>
                <a:lnTo>
                  <a:pt x="2" y="10"/>
                </a:lnTo>
                <a:lnTo>
                  <a:pt x="1" y="11"/>
                </a:lnTo>
                <a:lnTo>
                  <a:pt x="1" y="13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0" y="20"/>
                </a:lnTo>
                <a:lnTo>
                  <a:pt x="0" y="22"/>
                </a:lnTo>
                <a:lnTo>
                  <a:pt x="1" y="23"/>
                </a:lnTo>
                <a:lnTo>
                  <a:pt x="1" y="25"/>
                </a:lnTo>
                <a:lnTo>
                  <a:pt x="2" y="27"/>
                </a:lnTo>
                <a:lnTo>
                  <a:pt x="3" y="28"/>
                </a:lnTo>
                <a:lnTo>
                  <a:pt x="4" y="29"/>
                </a:lnTo>
                <a:lnTo>
                  <a:pt x="5" y="31"/>
                </a:lnTo>
                <a:lnTo>
                  <a:pt x="6" y="32"/>
                </a:lnTo>
                <a:lnTo>
                  <a:pt x="8" y="33"/>
                </a:lnTo>
                <a:lnTo>
                  <a:pt x="9" y="34"/>
                </a:lnTo>
                <a:lnTo>
                  <a:pt x="11" y="35"/>
                </a:lnTo>
                <a:lnTo>
                  <a:pt x="13" y="35"/>
                </a:lnTo>
                <a:lnTo>
                  <a:pt x="14" y="36"/>
                </a:lnTo>
                <a:lnTo>
                  <a:pt x="16" y="36"/>
                </a:lnTo>
                <a:lnTo>
                  <a:pt x="18" y="36"/>
                </a:lnTo>
              </a:path>
            </a:pathLst>
          </a:custGeom>
          <a:noFill/>
          <a:ln w="1588">
            <a:solidFill>
              <a:srgbClr val="FF66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Freeform 91">
            <a:extLst>
              <a:ext uri="{FF2B5EF4-FFF2-40B4-BE49-F238E27FC236}">
                <a16:creationId xmlns:a16="http://schemas.microsoft.com/office/drawing/2014/main" id="{74C2D07E-2506-B188-EB8A-35DDB765D396}"/>
              </a:ext>
            </a:extLst>
          </p:cNvPr>
          <p:cNvSpPr>
            <a:spLocks/>
          </p:cNvSpPr>
          <p:nvPr/>
        </p:nvSpPr>
        <p:spPr bwMode="auto">
          <a:xfrm>
            <a:off x="8520538" y="2517006"/>
            <a:ext cx="57150" cy="55563"/>
          </a:xfrm>
          <a:custGeom>
            <a:avLst/>
            <a:gdLst>
              <a:gd name="T0" fmla="*/ 2147483647 w 36"/>
              <a:gd name="T1" fmla="*/ 2147483647 h 35"/>
              <a:gd name="T2" fmla="*/ 2147483647 w 36"/>
              <a:gd name="T3" fmla="*/ 2147483647 h 35"/>
              <a:gd name="T4" fmla="*/ 2147483647 w 36"/>
              <a:gd name="T5" fmla="*/ 2147483647 h 35"/>
              <a:gd name="T6" fmla="*/ 2147483647 w 36"/>
              <a:gd name="T7" fmla="*/ 2147483647 h 35"/>
              <a:gd name="T8" fmla="*/ 2147483647 w 36"/>
              <a:gd name="T9" fmla="*/ 2147483647 h 35"/>
              <a:gd name="T10" fmla="*/ 2147483647 w 36"/>
              <a:gd name="T11" fmla="*/ 2147483647 h 35"/>
              <a:gd name="T12" fmla="*/ 2147483647 w 36"/>
              <a:gd name="T13" fmla="*/ 2147483647 h 35"/>
              <a:gd name="T14" fmla="*/ 2147483647 w 36"/>
              <a:gd name="T15" fmla="*/ 2147483647 h 35"/>
              <a:gd name="T16" fmla="*/ 2147483647 w 36"/>
              <a:gd name="T17" fmla="*/ 2147483647 h 35"/>
              <a:gd name="T18" fmla="*/ 2147483647 w 36"/>
              <a:gd name="T19" fmla="*/ 2147483647 h 35"/>
              <a:gd name="T20" fmla="*/ 2147483647 w 36"/>
              <a:gd name="T21" fmla="*/ 2147483647 h 35"/>
              <a:gd name="T22" fmla="*/ 2147483647 w 36"/>
              <a:gd name="T23" fmla="*/ 2147483647 h 35"/>
              <a:gd name="T24" fmla="*/ 2147483647 w 36"/>
              <a:gd name="T25" fmla="*/ 2147483647 h 35"/>
              <a:gd name="T26" fmla="*/ 2147483647 w 36"/>
              <a:gd name="T27" fmla="*/ 2147483647 h 35"/>
              <a:gd name="T28" fmla="*/ 2147483647 w 36"/>
              <a:gd name="T29" fmla="*/ 2147483647 h 35"/>
              <a:gd name="T30" fmla="*/ 2147483647 w 36"/>
              <a:gd name="T31" fmla="*/ 0 h 35"/>
              <a:gd name="T32" fmla="*/ 2147483647 w 36"/>
              <a:gd name="T33" fmla="*/ 0 h 35"/>
              <a:gd name="T34" fmla="*/ 2147483647 w 36"/>
              <a:gd name="T35" fmla="*/ 2147483647 h 35"/>
              <a:gd name="T36" fmla="*/ 2147483647 w 36"/>
              <a:gd name="T37" fmla="*/ 2147483647 h 35"/>
              <a:gd name="T38" fmla="*/ 2147483647 w 36"/>
              <a:gd name="T39" fmla="*/ 2147483647 h 35"/>
              <a:gd name="T40" fmla="*/ 2147483647 w 36"/>
              <a:gd name="T41" fmla="*/ 2147483647 h 35"/>
              <a:gd name="T42" fmla="*/ 2147483647 w 36"/>
              <a:gd name="T43" fmla="*/ 2147483647 h 35"/>
              <a:gd name="T44" fmla="*/ 2147483647 w 36"/>
              <a:gd name="T45" fmla="*/ 2147483647 h 35"/>
              <a:gd name="T46" fmla="*/ 2147483647 w 36"/>
              <a:gd name="T47" fmla="*/ 2147483647 h 35"/>
              <a:gd name="T48" fmla="*/ 2147483647 w 36"/>
              <a:gd name="T49" fmla="*/ 2147483647 h 35"/>
              <a:gd name="T50" fmla="*/ 2147483647 w 36"/>
              <a:gd name="T51" fmla="*/ 2147483647 h 35"/>
              <a:gd name="T52" fmla="*/ 2147483647 w 36"/>
              <a:gd name="T53" fmla="*/ 2147483647 h 35"/>
              <a:gd name="T54" fmla="*/ 2147483647 w 36"/>
              <a:gd name="T55" fmla="*/ 2147483647 h 35"/>
              <a:gd name="T56" fmla="*/ 2147483647 w 36"/>
              <a:gd name="T57" fmla="*/ 2147483647 h 35"/>
              <a:gd name="T58" fmla="*/ 2147483647 w 36"/>
              <a:gd name="T59" fmla="*/ 2147483647 h 35"/>
              <a:gd name="T60" fmla="*/ 2147483647 w 36"/>
              <a:gd name="T61" fmla="*/ 2147483647 h 35"/>
              <a:gd name="T62" fmla="*/ 2147483647 w 36"/>
              <a:gd name="T63" fmla="*/ 2147483647 h 3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6"/>
              <a:gd name="T97" fmla="*/ 0 h 35"/>
              <a:gd name="T98" fmla="*/ 36 w 36"/>
              <a:gd name="T99" fmla="*/ 35 h 35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6" h="35">
                <a:moveTo>
                  <a:pt x="18" y="35"/>
                </a:moveTo>
                <a:lnTo>
                  <a:pt x="20" y="35"/>
                </a:lnTo>
                <a:lnTo>
                  <a:pt x="22" y="35"/>
                </a:lnTo>
                <a:lnTo>
                  <a:pt x="24" y="35"/>
                </a:lnTo>
                <a:lnTo>
                  <a:pt x="25" y="34"/>
                </a:lnTo>
                <a:lnTo>
                  <a:pt x="27" y="33"/>
                </a:lnTo>
                <a:lnTo>
                  <a:pt x="28" y="32"/>
                </a:lnTo>
                <a:lnTo>
                  <a:pt x="30" y="31"/>
                </a:lnTo>
                <a:lnTo>
                  <a:pt x="31" y="30"/>
                </a:lnTo>
                <a:lnTo>
                  <a:pt x="32" y="29"/>
                </a:lnTo>
                <a:lnTo>
                  <a:pt x="33" y="28"/>
                </a:lnTo>
                <a:lnTo>
                  <a:pt x="34" y="26"/>
                </a:lnTo>
                <a:lnTo>
                  <a:pt x="35" y="25"/>
                </a:lnTo>
                <a:lnTo>
                  <a:pt x="35" y="23"/>
                </a:lnTo>
                <a:lnTo>
                  <a:pt x="36" y="21"/>
                </a:lnTo>
                <a:lnTo>
                  <a:pt x="36" y="19"/>
                </a:lnTo>
                <a:lnTo>
                  <a:pt x="36" y="18"/>
                </a:lnTo>
                <a:lnTo>
                  <a:pt x="36" y="16"/>
                </a:lnTo>
                <a:lnTo>
                  <a:pt x="36" y="14"/>
                </a:lnTo>
                <a:lnTo>
                  <a:pt x="35" y="12"/>
                </a:lnTo>
                <a:lnTo>
                  <a:pt x="35" y="11"/>
                </a:lnTo>
                <a:lnTo>
                  <a:pt x="34" y="9"/>
                </a:lnTo>
                <a:lnTo>
                  <a:pt x="33" y="8"/>
                </a:lnTo>
                <a:lnTo>
                  <a:pt x="32" y="6"/>
                </a:lnTo>
                <a:lnTo>
                  <a:pt x="31" y="5"/>
                </a:lnTo>
                <a:lnTo>
                  <a:pt x="30" y="4"/>
                </a:lnTo>
                <a:lnTo>
                  <a:pt x="28" y="3"/>
                </a:lnTo>
                <a:lnTo>
                  <a:pt x="27" y="2"/>
                </a:lnTo>
                <a:lnTo>
                  <a:pt x="25" y="1"/>
                </a:lnTo>
                <a:lnTo>
                  <a:pt x="24" y="1"/>
                </a:lnTo>
                <a:lnTo>
                  <a:pt x="22" y="0"/>
                </a:lnTo>
                <a:lnTo>
                  <a:pt x="20" y="0"/>
                </a:lnTo>
                <a:lnTo>
                  <a:pt x="18" y="0"/>
                </a:lnTo>
                <a:lnTo>
                  <a:pt x="16" y="0"/>
                </a:lnTo>
                <a:lnTo>
                  <a:pt x="15" y="0"/>
                </a:lnTo>
                <a:lnTo>
                  <a:pt x="13" y="1"/>
                </a:lnTo>
                <a:lnTo>
                  <a:pt x="11" y="1"/>
                </a:lnTo>
                <a:lnTo>
                  <a:pt x="10" y="2"/>
                </a:lnTo>
                <a:lnTo>
                  <a:pt x="8" y="3"/>
                </a:lnTo>
                <a:lnTo>
                  <a:pt x="7" y="4"/>
                </a:lnTo>
                <a:lnTo>
                  <a:pt x="6" y="5"/>
                </a:lnTo>
                <a:lnTo>
                  <a:pt x="5" y="6"/>
                </a:lnTo>
                <a:lnTo>
                  <a:pt x="4" y="8"/>
                </a:lnTo>
                <a:lnTo>
                  <a:pt x="3" y="9"/>
                </a:lnTo>
                <a:lnTo>
                  <a:pt x="2" y="11"/>
                </a:lnTo>
                <a:lnTo>
                  <a:pt x="1" y="12"/>
                </a:lnTo>
                <a:lnTo>
                  <a:pt x="1" y="14"/>
                </a:lnTo>
                <a:lnTo>
                  <a:pt x="1" y="16"/>
                </a:lnTo>
                <a:lnTo>
                  <a:pt x="0" y="18"/>
                </a:lnTo>
                <a:lnTo>
                  <a:pt x="1" y="19"/>
                </a:lnTo>
                <a:lnTo>
                  <a:pt x="1" y="21"/>
                </a:lnTo>
                <a:lnTo>
                  <a:pt x="1" y="23"/>
                </a:lnTo>
                <a:lnTo>
                  <a:pt x="2" y="25"/>
                </a:lnTo>
                <a:lnTo>
                  <a:pt x="3" y="26"/>
                </a:lnTo>
                <a:lnTo>
                  <a:pt x="4" y="28"/>
                </a:lnTo>
                <a:lnTo>
                  <a:pt x="5" y="29"/>
                </a:lnTo>
                <a:lnTo>
                  <a:pt x="6" y="30"/>
                </a:lnTo>
                <a:lnTo>
                  <a:pt x="7" y="31"/>
                </a:lnTo>
                <a:lnTo>
                  <a:pt x="8" y="32"/>
                </a:lnTo>
                <a:lnTo>
                  <a:pt x="10" y="33"/>
                </a:lnTo>
                <a:lnTo>
                  <a:pt x="11" y="34"/>
                </a:lnTo>
                <a:lnTo>
                  <a:pt x="13" y="35"/>
                </a:lnTo>
                <a:lnTo>
                  <a:pt x="15" y="35"/>
                </a:lnTo>
                <a:lnTo>
                  <a:pt x="16" y="35"/>
                </a:lnTo>
                <a:lnTo>
                  <a:pt x="18" y="35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Freeform 92">
            <a:extLst>
              <a:ext uri="{FF2B5EF4-FFF2-40B4-BE49-F238E27FC236}">
                <a16:creationId xmlns:a16="http://schemas.microsoft.com/office/drawing/2014/main" id="{37E17D94-5637-2CF1-AF1B-FB046720C7B7}"/>
              </a:ext>
            </a:extLst>
          </p:cNvPr>
          <p:cNvSpPr>
            <a:spLocks/>
          </p:cNvSpPr>
          <p:nvPr/>
        </p:nvSpPr>
        <p:spPr bwMode="auto">
          <a:xfrm>
            <a:off x="8520538" y="2517006"/>
            <a:ext cx="57150" cy="55563"/>
          </a:xfrm>
          <a:custGeom>
            <a:avLst/>
            <a:gdLst>
              <a:gd name="T0" fmla="*/ 2147483647 w 36"/>
              <a:gd name="T1" fmla="*/ 2147483647 h 35"/>
              <a:gd name="T2" fmla="*/ 2147483647 w 36"/>
              <a:gd name="T3" fmla="*/ 2147483647 h 35"/>
              <a:gd name="T4" fmla="*/ 2147483647 w 36"/>
              <a:gd name="T5" fmla="*/ 2147483647 h 35"/>
              <a:gd name="T6" fmla="*/ 2147483647 w 36"/>
              <a:gd name="T7" fmla="*/ 2147483647 h 35"/>
              <a:gd name="T8" fmla="*/ 2147483647 w 36"/>
              <a:gd name="T9" fmla="*/ 2147483647 h 35"/>
              <a:gd name="T10" fmla="*/ 2147483647 w 36"/>
              <a:gd name="T11" fmla="*/ 2147483647 h 35"/>
              <a:gd name="T12" fmla="*/ 2147483647 w 36"/>
              <a:gd name="T13" fmla="*/ 2147483647 h 35"/>
              <a:gd name="T14" fmla="*/ 2147483647 w 36"/>
              <a:gd name="T15" fmla="*/ 2147483647 h 35"/>
              <a:gd name="T16" fmla="*/ 2147483647 w 36"/>
              <a:gd name="T17" fmla="*/ 2147483647 h 35"/>
              <a:gd name="T18" fmla="*/ 2147483647 w 36"/>
              <a:gd name="T19" fmla="*/ 2147483647 h 35"/>
              <a:gd name="T20" fmla="*/ 2147483647 w 36"/>
              <a:gd name="T21" fmla="*/ 2147483647 h 35"/>
              <a:gd name="T22" fmla="*/ 2147483647 w 36"/>
              <a:gd name="T23" fmla="*/ 2147483647 h 35"/>
              <a:gd name="T24" fmla="*/ 2147483647 w 36"/>
              <a:gd name="T25" fmla="*/ 2147483647 h 35"/>
              <a:gd name="T26" fmla="*/ 2147483647 w 36"/>
              <a:gd name="T27" fmla="*/ 2147483647 h 35"/>
              <a:gd name="T28" fmla="*/ 2147483647 w 36"/>
              <a:gd name="T29" fmla="*/ 2147483647 h 35"/>
              <a:gd name="T30" fmla="*/ 2147483647 w 36"/>
              <a:gd name="T31" fmla="*/ 0 h 35"/>
              <a:gd name="T32" fmla="*/ 2147483647 w 36"/>
              <a:gd name="T33" fmla="*/ 0 h 35"/>
              <a:gd name="T34" fmla="*/ 2147483647 w 36"/>
              <a:gd name="T35" fmla="*/ 2147483647 h 35"/>
              <a:gd name="T36" fmla="*/ 2147483647 w 36"/>
              <a:gd name="T37" fmla="*/ 2147483647 h 35"/>
              <a:gd name="T38" fmla="*/ 2147483647 w 36"/>
              <a:gd name="T39" fmla="*/ 2147483647 h 35"/>
              <a:gd name="T40" fmla="*/ 2147483647 w 36"/>
              <a:gd name="T41" fmla="*/ 2147483647 h 35"/>
              <a:gd name="T42" fmla="*/ 2147483647 w 36"/>
              <a:gd name="T43" fmla="*/ 2147483647 h 35"/>
              <a:gd name="T44" fmla="*/ 2147483647 w 36"/>
              <a:gd name="T45" fmla="*/ 2147483647 h 35"/>
              <a:gd name="T46" fmla="*/ 2147483647 w 36"/>
              <a:gd name="T47" fmla="*/ 2147483647 h 35"/>
              <a:gd name="T48" fmla="*/ 2147483647 w 36"/>
              <a:gd name="T49" fmla="*/ 2147483647 h 35"/>
              <a:gd name="T50" fmla="*/ 2147483647 w 36"/>
              <a:gd name="T51" fmla="*/ 2147483647 h 35"/>
              <a:gd name="T52" fmla="*/ 2147483647 w 36"/>
              <a:gd name="T53" fmla="*/ 2147483647 h 35"/>
              <a:gd name="T54" fmla="*/ 2147483647 w 36"/>
              <a:gd name="T55" fmla="*/ 2147483647 h 35"/>
              <a:gd name="T56" fmla="*/ 2147483647 w 36"/>
              <a:gd name="T57" fmla="*/ 2147483647 h 35"/>
              <a:gd name="T58" fmla="*/ 2147483647 w 36"/>
              <a:gd name="T59" fmla="*/ 2147483647 h 35"/>
              <a:gd name="T60" fmla="*/ 2147483647 w 36"/>
              <a:gd name="T61" fmla="*/ 2147483647 h 35"/>
              <a:gd name="T62" fmla="*/ 2147483647 w 36"/>
              <a:gd name="T63" fmla="*/ 2147483647 h 3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6"/>
              <a:gd name="T97" fmla="*/ 0 h 35"/>
              <a:gd name="T98" fmla="*/ 36 w 36"/>
              <a:gd name="T99" fmla="*/ 35 h 35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6" h="35">
                <a:moveTo>
                  <a:pt x="18" y="35"/>
                </a:moveTo>
                <a:lnTo>
                  <a:pt x="20" y="35"/>
                </a:lnTo>
                <a:lnTo>
                  <a:pt x="22" y="35"/>
                </a:lnTo>
                <a:lnTo>
                  <a:pt x="24" y="35"/>
                </a:lnTo>
                <a:lnTo>
                  <a:pt x="25" y="34"/>
                </a:lnTo>
                <a:lnTo>
                  <a:pt x="27" y="33"/>
                </a:lnTo>
                <a:lnTo>
                  <a:pt x="28" y="32"/>
                </a:lnTo>
                <a:lnTo>
                  <a:pt x="30" y="31"/>
                </a:lnTo>
                <a:lnTo>
                  <a:pt x="31" y="30"/>
                </a:lnTo>
                <a:lnTo>
                  <a:pt x="32" y="29"/>
                </a:lnTo>
                <a:lnTo>
                  <a:pt x="33" y="28"/>
                </a:lnTo>
                <a:lnTo>
                  <a:pt x="34" y="26"/>
                </a:lnTo>
                <a:lnTo>
                  <a:pt x="35" y="25"/>
                </a:lnTo>
                <a:lnTo>
                  <a:pt x="35" y="23"/>
                </a:lnTo>
                <a:lnTo>
                  <a:pt x="36" y="21"/>
                </a:lnTo>
                <a:lnTo>
                  <a:pt x="36" y="19"/>
                </a:lnTo>
                <a:lnTo>
                  <a:pt x="36" y="18"/>
                </a:lnTo>
                <a:lnTo>
                  <a:pt x="36" y="16"/>
                </a:lnTo>
                <a:lnTo>
                  <a:pt x="36" y="14"/>
                </a:lnTo>
                <a:lnTo>
                  <a:pt x="35" y="12"/>
                </a:lnTo>
                <a:lnTo>
                  <a:pt x="35" y="11"/>
                </a:lnTo>
                <a:lnTo>
                  <a:pt x="34" y="9"/>
                </a:lnTo>
                <a:lnTo>
                  <a:pt x="33" y="8"/>
                </a:lnTo>
                <a:lnTo>
                  <a:pt x="32" y="6"/>
                </a:lnTo>
                <a:lnTo>
                  <a:pt x="31" y="5"/>
                </a:lnTo>
                <a:lnTo>
                  <a:pt x="30" y="4"/>
                </a:lnTo>
                <a:lnTo>
                  <a:pt x="28" y="3"/>
                </a:lnTo>
                <a:lnTo>
                  <a:pt x="27" y="2"/>
                </a:lnTo>
                <a:lnTo>
                  <a:pt x="25" y="1"/>
                </a:lnTo>
                <a:lnTo>
                  <a:pt x="24" y="1"/>
                </a:lnTo>
                <a:lnTo>
                  <a:pt x="22" y="0"/>
                </a:lnTo>
                <a:lnTo>
                  <a:pt x="20" y="0"/>
                </a:lnTo>
                <a:lnTo>
                  <a:pt x="18" y="0"/>
                </a:lnTo>
                <a:lnTo>
                  <a:pt x="16" y="0"/>
                </a:lnTo>
                <a:lnTo>
                  <a:pt x="15" y="0"/>
                </a:lnTo>
                <a:lnTo>
                  <a:pt x="13" y="1"/>
                </a:lnTo>
                <a:lnTo>
                  <a:pt x="11" y="1"/>
                </a:lnTo>
                <a:lnTo>
                  <a:pt x="10" y="2"/>
                </a:lnTo>
                <a:lnTo>
                  <a:pt x="8" y="3"/>
                </a:lnTo>
                <a:lnTo>
                  <a:pt x="7" y="4"/>
                </a:lnTo>
                <a:lnTo>
                  <a:pt x="6" y="5"/>
                </a:lnTo>
                <a:lnTo>
                  <a:pt x="5" y="6"/>
                </a:lnTo>
                <a:lnTo>
                  <a:pt x="4" y="8"/>
                </a:lnTo>
                <a:lnTo>
                  <a:pt x="3" y="9"/>
                </a:lnTo>
                <a:lnTo>
                  <a:pt x="2" y="11"/>
                </a:lnTo>
                <a:lnTo>
                  <a:pt x="1" y="12"/>
                </a:lnTo>
                <a:lnTo>
                  <a:pt x="1" y="14"/>
                </a:lnTo>
                <a:lnTo>
                  <a:pt x="1" y="16"/>
                </a:lnTo>
                <a:lnTo>
                  <a:pt x="0" y="18"/>
                </a:lnTo>
                <a:lnTo>
                  <a:pt x="1" y="19"/>
                </a:lnTo>
                <a:lnTo>
                  <a:pt x="1" y="21"/>
                </a:lnTo>
                <a:lnTo>
                  <a:pt x="1" y="23"/>
                </a:lnTo>
                <a:lnTo>
                  <a:pt x="2" y="25"/>
                </a:lnTo>
                <a:lnTo>
                  <a:pt x="3" y="26"/>
                </a:lnTo>
                <a:lnTo>
                  <a:pt x="4" y="28"/>
                </a:lnTo>
                <a:lnTo>
                  <a:pt x="5" y="29"/>
                </a:lnTo>
                <a:lnTo>
                  <a:pt x="6" y="30"/>
                </a:lnTo>
                <a:lnTo>
                  <a:pt x="7" y="31"/>
                </a:lnTo>
                <a:lnTo>
                  <a:pt x="8" y="32"/>
                </a:lnTo>
                <a:lnTo>
                  <a:pt x="10" y="33"/>
                </a:lnTo>
                <a:lnTo>
                  <a:pt x="11" y="34"/>
                </a:lnTo>
                <a:lnTo>
                  <a:pt x="13" y="35"/>
                </a:lnTo>
                <a:lnTo>
                  <a:pt x="15" y="35"/>
                </a:lnTo>
                <a:lnTo>
                  <a:pt x="16" y="35"/>
                </a:lnTo>
                <a:lnTo>
                  <a:pt x="18" y="35"/>
                </a:lnTo>
              </a:path>
            </a:pathLst>
          </a:custGeom>
          <a:noFill/>
          <a:ln w="1588">
            <a:solidFill>
              <a:srgbClr val="FF66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Freeform 93">
            <a:extLst>
              <a:ext uri="{FF2B5EF4-FFF2-40B4-BE49-F238E27FC236}">
                <a16:creationId xmlns:a16="http://schemas.microsoft.com/office/drawing/2014/main" id="{84EAD8F7-E560-E2DA-8193-622460E170AA}"/>
              </a:ext>
            </a:extLst>
          </p:cNvPr>
          <p:cNvSpPr>
            <a:spLocks/>
          </p:cNvSpPr>
          <p:nvPr/>
        </p:nvSpPr>
        <p:spPr bwMode="auto">
          <a:xfrm>
            <a:off x="7791876" y="2915469"/>
            <a:ext cx="92075" cy="92075"/>
          </a:xfrm>
          <a:custGeom>
            <a:avLst/>
            <a:gdLst>
              <a:gd name="T0" fmla="*/ 2147483647 w 58"/>
              <a:gd name="T1" fmla="*/ 2147483647 h 58"/>
              <a:gd name="T2" fmla="*/ 2147483647 w 58"/>
              <a:gd name="T3" fmla="*/ 2147483647 h 58"/>
              <a:gd name="T4" fmla="*/ 2147483647 w 58"/>
              <a:gd name="T5" fmla="*/ 2147483647 h 58"/>
              <a:gd name="T6" fmla="*/ 2147483647 w 58"/>
              <a:gd name="T7" fmla="*/ 2147483647 h 58"/>
              <a:gd name="T8" fmla="*/ 2147483647 w 58"/>
              <a:gd name="T9" fmla="*/ 2147483647 h 58"/>
              <a:gd name="T10" fmla="*/ 2147483647 w 58"/>
              <a:gd name="T11" fmla="*/ 2147483647 h 58"/>
              <a:gd name="T12" fmla="*/ 2147483647 w 58"/>
              <a:gd name="T13" fmla="*/ 2147483647 h 58"/>
              <a:gd name="T14" fmla="*/ 2147483647 w 58"/>
              <a:gd name="T15" fmla="*/ 2147483647 h 58"/>
              <a:gd name="T16" fmla="*/ 2147483647 w 58"/>
              <a:gd name="T17" fmla="*/ 2147483647 h 58"/>
              <a:gd name="T18" fmla="*/ 2147483647 w 58"/>
              <a:gd name="T19" fmla="*/ 2147483647 h 58"/>
              <a:gd name="T20" fmla="*/ 2147483647 w 58"/>
              <a:gd name="T21" fmla="*/ 2147483647 h 58"/>
              <a:gd name="T22" fmla="*/ 2147483647 w 58"/>
              <a:gd name="T23" fmla="*/ 2147483647 h 58"/>
              <a:gd name="T24" fmla="*/ 2147483647 w 58"/>
              <a:gd name="T25" fmla="*/ 2147483647 h 58"/>
              <a:gd name="T26" fmla="*/ 2147483647 w 58"/>
              <a:gd name="T27" fmla="*/ 2147483647 h 58"/>
              <a:gd name="T28" fmla="*/ 2147483647 w 58"/>
              <a:gd name="T29" fmla="*/ 2147483647 h 58"/>
              <a:gd name="T30" fmla="*/ 2147483647 w 58"/>
              <a:gd name="T31" fmla="*/ 2147483647 h 58"/>
              <a:gd name="T32" fmla="*/ 2147483647 w 58"/>
              <a:gd name="T33" fmla="*/ 2147483647 h 58"/>
              <a:gd name="T34" fmla="*/ 2147483647 w 58"/>
              <a:gd name="T35" fmla="*/ 2147483647 h 58"/>
              <a:gd name="T36" fmla="*/ 2147483647 w 58"/>
              <a:gd name="T37" fmla="*/ 2147483647 h 58"/>
              <a:gd name="T38" fmla="*/ 2147483647 w 58"/>
              <a:gd name="T39" fmla="*/ 2147483647 h 58"/>
              <a:gd name="T40" fmla="*/ 2147483647 w 58"/>
              <a:gd name="T41" fmla="*/ 0 h 58"/>
              <a:gd name="T42" fmla="*/ 2147483647 w 58"/>
              <a:gd name="T43" fmla="*/ 0 h 58"/>
              <a:gd name="T44" fmla="*/ 2147483647 w 58"/>
              <a:gd name="T45" fmla="*/ 2147483647 h 58"/>
              <a:gd name="T46" fmla="*/ 2147483647 w 58"/>
              <a:gd name="T47" fmla="*/ 2147483647 h 58"/>
              <a:gd name="T48" fmla="*/ 2147483647 w 58"/>
              <a:gd name="T49" fmla="*/ 2147483647 h 58"/>
              <a:gd name="T50" fmla="*/ 2147483647 w 58"/>
              <a:gd name="T51" fmla="*/ 2147483647 h 58"/>
              <a:gd name="T52" fmla="*/ 2147483647 w 58"/>
              <a:gd name="T53" fmla="*/ 2147483647 h 58"/>
              <a:gd name="T54" fmla="*/ 2147483647 w 58"/>
              <a:gd name="T55" fmla="*/ 2147483647 h 58"/>
              <a:gd name="T56" fmla="*/ 2147483647 w 58"/>
              <a:gd name="T57" fmla="*/ 2147483647 h 58"/>
              <a:gd name="T58" fmla="*/ 2147483647 w 58"/>
              <a:gd name="T59" fmla="*/ 2147483647 h 58"/>
              <a:gd name="T60" fmla="*/ 0 w 58"/>
              <a:gd name="T61" fmla="*/ 2147483647 h 58"/>
              <a:gd name="T62" fmla="*/ 0 w 58"/>
              <a:gd name="T63" fmla="*/ 2147483647 h 58"/>
              <a:gd name="T64" fmla="*/ 0 w 58"/>
              <a:gd name="T65" fmla="*/ 2147483647 h 58"/>
              <a:gd name="T66" fmla="*/ 2147483647 w 58"/>
              <a:gd name="T67" fmla="*/ 2147483647 h 58"/>
              <a:gd name="T68" fmla="*/ 2147483647 w 58"/>
              <a:gd name="T69" fmla="*/ 2147483647 h 58"/>
              <a:gd name="T70" fmla="*/ 2147483647 w 58"/>
              <a:gd name="T71" fmla="*/ 2147483647 h 58"/>
              <a:gd name="T72" fmla="*/ 2147483647 w 58"/>
              <a:gd name="T73" fmla="*/ 2147483647 h 58"/>
              <a:gd name="T74" fmla="*/ 2147483647 w 58"/>
              <a:gd name="T75" fmla="*/ 2147483647 h 58"/>
              <a:gd name="T76" fmla="*/ 2147483647 w 58"/>
              <a:gd name="T77" fmla="*/ 2147483647 h 58"/>
              <a:gd name="T78" fmla="*/ 2147483647 w 58"/>
              <a:gd name="T79" fmla="*/ 2147483647 h 58"/>
              <a:gd name="T80" fmla="*/ 2147483647 w 58"/>
              <a:gd name="T81" fmla="*/ 2147483647 h 58"/>
              <a:gd name="T82" fmla="*/ 2147483647 w 58"/>
              <a:gd name="T83" fmla="*/ 2147483647 h 58"/>
              <a:gd name="T84" fmla="*/ 2147483647 w 58"/>
              <a:gd name="T85" fmla="*/ 2147483647 h 58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58"/>
              <a:gd name="T130" fmla="*/ 0 h 58"/>
              <a:gd name="T131" fmla="*/ 58 w 58"/>
              <a:gd name="T132" fmla="*/ 58 h 58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58" h="58">
                <a:moveTo>
                  <a:pt x="29" y="58"/>
                </a:moveTo>
                <a:lnTo>
                  <a:pt x="30" y="58"/>
                </a:lnTo>
                <a:lnTo>
                  <a:pt x="32" y="58"/>
                </a:lnTo>
                <a:lnTo>
                  <a:pt x="33" y="58"/>
                </a:lnTo>
                <a:lnTo>
                  <a:pt x="35" y="57"/>
                </a:lnTo>
                <a:lnTo>
                  <a:pt x="36" y="57"/>
                </a:lnTo>
                <a:lnTo>
                  <a:pt x="37" y="57"/>
                </a:lnTo>
                <a:lnTo>
                  <a:pt x="39" y="56"/>
                </a:lnTo>
                <a:lnTo>
                  <a:pt x="40" y="56"/>
                </a:lnTo>
                <a:lnTo>
                  <a:pt x="41" y="55"/>
                </a:lnTo>
                <a:lnTo>
                  <a:pt x="42" y="55"/>
                </a:lnTo>
                <a:lnTo>
                  <a:pt x="44" y="54"/>
                </a:lnTo>
                <a:lnTo>
                  <a:pt x="45" y="53"/>
                </a:lnTo>
                <a:lnTo>
                  <a:pt x="46" y="52"/>
                </a:lnTo>
                <a:lnTo>
                  <a:pt x="47" y="51"/>
                </a:lnTo>
                <a:lnTo>
                  <a:pt x="48" y="50"/>
                </a:lnTo>
                <a:lnTo>
                  <a:pt x="49" y="50"/>
                </a:lnTo>
                <a:lnTo>
                  <a:pt x="50" y="49"/>
                </a:lnTo>
                <a:lnTo>
                  <a:pt x="51" y="48"/>
                </a:lnTo>
                <a:lnTo>
                  <a:pt x="52" y="46"/>
                </a:lnTo>
                <a:lnTo>
                  <a:pt x="53" y="45"/>
                </a:lnTo>
                <a:lnTo>
                  <a:pt x="53" y="44"/>
                </a:lnTo>
                <a:lnTo>
                  <a:pt x="54" y="43"/>
                </a:lnTo>
                <a:lnTo>
                  <a:pt x="55" y="42"/>
                </a:lnTo>
                <a:lnTo>
                  <a:pt x="55" y="40"/>
                </a:lnTo>
                <a:lnTo>
                  <a:pt x="56" y="39"/>
                </a:lnTo>
                <a:lnTo>
                  <a:pt x="56" y="38"/>
                </a:lnTo>
                <a:lnTo>
                  <a:pt x="57" y="36"/>
                </a:lnTo>
                <a:lnTo>
                  <a:pt x="57" y="35"/>
                </a:lnTo>
                <a:lnTo>
                  <a:pt x="57" y="34"/>
                </a:lnTo>
                <a:lnTo>
                  <a:pt x="57" y="32"/>
                </a:lnTo>
                <a:lnTo>
                  <a:pt x="58" y="31"/>
                </a:lnTo>
                <a:lnTo>
                  <a:pt x="58" y="29"/>
                </a:lnTo>
                <a:lnTo>
                  <a:pt x="58" y="28"/>
                </a:lnTo>
                <a:lnTo>
                  <a:pt x="57" y="26"/>
                </a:lnTo>
                <a:lnTo>
                  <a:pt x="57" y="25"/>
                </a:lnTo>
                <a:lnTo>
                  <a:pt x="57" y="23"/>
                </a:lnTo>
                <a:lnTo>
                  <a:pt x="57" y="22"/>
                </a:lnTo>
                <a:lnTo>
                  <a:pt x="56" y="20"/>
                </a:lnTo>
                <a:lnTo>
                  <a:pt x="56" y="19"/>
                </a:lnTo>
                <a:lnTo>
                  <a:pt x="55" y="18"/>
                </a:lnTo>
                <a:lnTo>
                  <a:pt x="55" y="17"/>
                </a:lnTo>
                <a:lnTo>
                  <a:pt x="54" y="15"/>
                </a:lnTo>
                <a:lnTo>
                  <a:pt x="53" y="14"/>
                </a:lnTo>
                <a:lnTo>
                  <a:pt x="53" y="13"/>
                </a:lnTo>
                <a:lnTo>
                  <a:pt x="52" y="12"/>
                </a:lnTo>
                <a:lnTo>
                  <a:pt x="51" y="11"/>
                </a:lnTo>
                <a:lnTo>
                  <a:pt x="50" y="10"/>
                </a:lnTo>
                <a:lnTo>
                  <a:pt x="49" y="9"/>
                </a:lnTo>
                <a:lnTo>
                  <a:pt x="48" y="8"/>
                </a:lnTo>
                <a:lnTo>
                  <a:pt x="47" y="7"/>
                </a:lnTo>
                <a:lnTo>
                  <a:pt x="46" y="6"/>
                </a:lnTo>
                <a:lnTo>
                  <a:pt x="45" y="5"/>
                </a:lnTo>
                <a:lnTo>
                  <a:pt x="44" y="4"/>
                </a:lnTo>
                <a:lnTo>
                  <a:pt x="42" y="4"/>
                </a:lnTo>
                <a:lnTo>
                  <a:pt x="41" y="3"/>
                </a:lnTo>
                <a:lnTo>
                  <a:pt x="40" y="2"/>
                </a:lnTo>
                <a:lnTo>
                  <a:pt x="39" y="2"/>
                </a:lnTo>
                <a:lnTo>
                  <a:pt x="37" y="1"/>
                </a:lnTo>
                <a:lnTo>
                  <a:pt x="36" y="1"/>
                </a:lnTo>
                <a:lnTo>
                  <a:pt x="35" y="1"/>
                </a:lnTo>
                <a:lnTo>
                  <a:pt x="33" y="1"/>
                </a:lnTo>
                <a:lnTo>
                  <a:pt x="32" y="0"/>
                </a:lnTo>
                <a:lnTo>
                  <a:pt x="30" y="0"/>
                </a:lnTo>
                <a:lnTo>
                  <a:pt x="29" y="0"/>
                </a:lnTo>
                <a:lnTo>
                  <a:pt x="27" y="0"/>
                </a:lnTo>
                <a:lnTo>
                  <a:pt x="26" y="0"/>
                </a:lnTo>
                <a:lnTo>
                  <a:pt x="24" y="1"/>
                </a:lnTo>
                <a:lnTo>
                  <a:pt x="23" y="1"/>
                </a:lnTo>
                <a:lnTo>
                  <a:pt x="22" y="1"/>
                </a:lnTo>
                <a:lnTo>
                  <a:pt x="20" y="1"/>
                </a:lnTo>
                <a:lnTo>
                  <a:pt x="19" y="2"/>
                </a:lnTo>
                <a:lnTo>
                  <a:pt x="18" y="2"/>
                </a:lnTo>
                <a:lnTo>
                  <a:pt x="16" y="3"/>
                </a:lnTo>
                <a:lnTo>
                  <a:pt x="15" y="4"/>
                </a:lnTo>
                <a:lnTo>
                  <a:pt x="14" y="4"/>
                </a:lnTo>
                <a:lnTo>
                  <a:pt x="13" y="5"/>
                </a:lnTo>
                <a:lnTo>
                  <a:pt x="12" y="6"/>
                </a:lnTo>
                <a:lnTo>
                  <a:pt x="10" y="7"/>
                </a:lnTo>
                <a:lnTo>
                  <a:pt x="9" y="8"/>
                </a:lnTo>
                <a:lnTo>
                  <a:pt x="8" y="9"/>
                </a:lnTo>
                <a:lnTo>
                  <a:pt x="7" y="10"/>
                </a:lnTo>
                <a:lnTo>
                  <a:pt x="7" y="11"/>
                </a:lnTo>
                <a:lnTo>
                  <a:pt x="6" y="12"/>
                </a:lnTo>
                <a:lnTo>
                  <a:pt x="5" y="13"/>
                </a:lnTo>
                <a:lnTo>
                  <a:pt x="4" y="14"/>
                </a:lnTo>
                <a:lnTo>
                  <a:pt x="3" y="15"/>
                </a:lnTo>
                <a:lnTo>
                  <a:pt x="3" y="17"/>
                </a:lnTo>
                <a:lnTo>
                  <a:pt x="2" y="18"/>
                </a:lnTo>
                <a:lnTo>
                  <a:pt x="2" y="19"/>
                </a:lnTo>
                <a:lnTo>
                  <a:pt x="1" y="20"/>
                </a:lnTo>
                <a:lnTo>
                  <a:pt x="1" y="22"/>
                </a:lnTo>
                <a:lnTo>
                  <a:pt x="0" y="23"/>
                </a:lnTo>
                <a:lnTo>
                  <a:pt x="0" y="25"/>
                </a:lnTo>
                <a:lnTo>
                  <a:pt x="0" y="26"/>
                </a:lnTo>
                <a:lnTo>
                  <a:pt x="0" y="28"/>
                </a:lnTo>
                <a:lnTo>
                  <a:pt x="0" y="29"/>
                </a:lnTo>
                <a:lnTo>
                  <a:pt x="0" y="31"/>
                </a:lnTo>
                <a:lnTo>
                  <a:pt x="0" y="32"/>
                </a:lnTo>
                <a:lnTo>
                  <a:pt x="0" y="34"/>
                </a:lnTo>
                <a:lnTo>
                  <a:pt x="0" y="35"/>
                </a:lnTo>
                <a:lnTo>
                  <a:pt x="1" y="36"/>
                </a:lnTo>
                <a:lnTo>
                  <a:pt x="1" y="38"/>
                </a:lnTo>
                <a:lnTo>
                  <a:pt x="2" y="39"/>
                </a:lnTo>
                <a:lnTo>
                  <a:pt x="2" y="40"/>
                </a:lnTo>
                <a:lnTo>
                  <a:pt x="3" y="42"/>
                </a:lnTo>
                <a:lnTo>
                  <a:pt x="3" y="43"/>
                </a:lnTo>
                <a:lnTo>
                  <a:pt x="4" y="44"/>
                </a:lnTo>
                <a:lnTo>
                  <a:pt x="5" y="45"/>
                </a:lnTo>
                <a:lnTo>
                  <a:pt x="6" y="46"/>
                </a:lnTo>
                <a:lnTo>
                  <a:pt x="7" y="48"/>
                </a:lnTo>
                <a:lnTo>
                  <a:pt x="7" y="49"/>
                </a:lnTo>
                <a:lnTo>
                  <a:pt x="8" y="50"/>
                </a:lnTo>
                <a:lnTo>
                  <a:pt x="9" y="50"/>
                </a:lnTo>
                <a:lnTo>
                  <a:pt x="10" y="51"/>
                </a:lnTo>
                <a:lnTo>
                  <a:pt x="12" y="52"/>
                </a:lnTo>
                <a:lnTo>
                  <a:pt x="13" y="53"/>
                </a:lnTo>
                <a:lnTo>
                  <a:pt x="14" y="54"/>
                </a:lnTo>
                <a:lnTo>
                  <a:pt x="15" y="55"/>
                </a:lnTo>
                <a:lnTo>
                  <a:pt x="16" y="55"/>
                </a:lnTo>
                <a:lnTo>
                  <a:pt x="18" y="56"/>
                </a:lnTo>
                <a:lnTo>
                  <a:pt x="19" y="56"/>
                </a:lnTo>
                <a:lnTo>
                  <a:pt x="20" y="57"/>
                </a:lnTo>
                <a:lnTo>
                  <a:pt x="22" y="57"/>
                </a:lnTo>
                <a:lnTo>
                  <a:pt x="23" y="57"/>
                </a:lnTo>
                <a:lnTo>
                  <a:pt x="24" y="58"/>
                </a:lnTo>
                <a:lnTo>
                  <a:pt x="26" y="58"/>
                </a:lnTo>
                <a:lnTo>
                  <a:pt x="27" y="58"/>
                </a:lnTo>
                <a:lnTo>
                  <a:pt x="29" y="58"/>
                </a:lnTo>
                <a:close/>
              </a:path>
            </a:pathLst>
          </a:custGeom>
          <a:noFill/>
          <a:ln w="6350">
            <a:solidFill>
              <a:srgbClr val="FF66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" name="Freeform 94">
            <a:extLst>
              <a:ext uri="{FF2B5EF4-FFF2-40B4-BE49-F238E27FC236}">
                <a16:creationId xmlns:a16="http://schemas.microsoft.com/office/drawing/2014/main" id="{4CB6DA60-0406-345C-C160-95E519498284}"/>
              </a:ext>
            </a:extLst>
          </p:cNvPr>
          <p:cNvSpPr>
            <a:spLocks/>
          </p:cNvSpPr>
          <p:nvPr/>
        </p:nvSpPr>
        <p:spPr bwMode="auto">
          <a:xfrm>
            <a:off x="7910938" y="2915469"/>
            <a:ext cx="92075" cy="92075"/>
          </a:xfrm>
          <a:custGeom>
            <a:avLst/>
            <a:gdLst>
              <a:gd name="T0" fmla="*/ 2147483647 w 58"/>
              <a:gd name="T1" fmla="*/ 2147483647 h 58"/>
              <a:gd name="T2" fmla="*/ 2147483647 w 58"/>
              <a:gd name="T3" fmla="*/ 2147483647 h 58"/>
              <a:gd name="T4" fmla="*/ 2147483647 w 58"/>
              <a:gd name="T5" fmla="*/ 2147483647 h 58"/>
              <a:gd name="T6" fmla="*/ 2147483647 w 58"/>
              <a:gd name="T7" fmla="*/ 2147483647 h 58"/>
              <a:gd name="T8" fmla="*/ 2147483647 w 58"/>
              <a:gd name="T9" fmla="*/ 2147483647 h 58"/>
              <a:gd name="T10" fmla="*/ 2147483647 w 58"/>
              <a:gd name="T11" fmla="*/ 2147483647 h 58"/>
              <a:gd name="T12" fmla="*/ 2147483647 w 58"/>
              <a:gd name="T13" fmla="*/ 2147483647 h 58"/>
              <a:gd name="T14" fmla="*/ 2147483647 w 58"/>
              <a:gd name="T15" fmla="*/ 2147483647 h 58"/>
              <a:gd name="T16" fmla="*/ 2147483647 w 58"/>
              <a:gd name="T17" fmla="*/ 2147483647 h 58"/>
              <a:gd name="T18" fmla="*/ 2147483647 w 58"/>
              <a:gd name="T19" fmla="*/ 2147483647 h 58"/>
              <a:gd name="T20" fmla="*/ 2147483647 w 58"/>
              <a:gd name="T21" fmla="*/ 2147483647 h 58"/>
              <a:gd name="T22" fmla="*/ 2147483647 w 58"/>
              <a:gd name="T23" fmla="*/ 2147483647 h 58"/>
              <a:gd name="T24" fmla="*/ 2147483647 w 58"/>
              <a:gd name="T25" fmla="*/ 2147483647 h 58"/>
              <a:gd name="T26" fmla="*/ 2147483647 w 58"/>
              <a:gd name="T27" fmla="*/ 2147483647 h 58"/>
              <a:gd name="T28" fmla="*/ 2147483647 w 58"/>
              <a:gd name="T29" fmla="*/ 2147483647 h 58"/>
              <a:gd name="T30" fmla="*/ 2147483647 w 58"/>
              <a:gd name="T31" fmla="*/ 2147483647 h 58"/>
              <a:gd name="T32" fmla="*/ 2147483647 w 58"/>
              <a:gd name="T33" fmla="*/ 2147483647 h 58"/>
              <a:gd name="T34" fmla="*/ 2147483647 w 58"/>
              <a:gd name="T35" fmla="*/ 2147483647 h 58"/>
              <a:gd name="T36" fmla="*/ 2147483647 w 58"/>
              <a:gd name="T37" fmla="*/ 2147483647 h 58"/>
              <a:gd name="T38" fmla="*/ 2147483647 w 58"/>
              <a:gd name="T39" fmla="*/ 2147483647 h 58"/>
              <a:gd name="T40" fmla="*/ 2147483647 w 58"/>
              <a:gd name="T41" fmla="*/ 0 h 58"/>
              <a:gd name="T42" fmla="*/ 2147483647 w 58"/>
              <a:gd name="T43" fmla="*/ 0 h 58"/>
              <a:gd name="T44" fmla="*/ 2147483647 w 58"/>
              <a:gd name="T45" fmla="*/ 2147483647 h 58"/>
              <a:gd name="T46" fmla="*/ 2147483647 w 58"/>
              <a:gd name="T47" fmla="*/ 2147483647 h 58"/>
              <a:gd name="T48" fmla="*/ 2147483647 w 58"/>
              <a:gd name="T49" fmla="*/ 2147483647 h 58"/>
              <a:gd name="T50" fmla="*/ 2147483647 w 58"/>
              <a:gd name="T51" fmla="*/ 2147483647 h 58"/>
              <a:gd name="T52" fmla="*/ 2147483647 w 58"/>
              <a:gd name="T53" fmla="*/ 2147483647 h 58"/>
              <a:gd name="T54" fmla="*/ 2147483647 w 58"/>
              <a:gd name="T55" fmla="*/ 2147483647 h 58"/>
              <a:gd name="T56" fmla="*/ 2147483647 w 58"/>
              <a:gd name="T57" fmla="*/ 2147483647 h 58"/>
              <a:gd name="T58" fmla="*/ 2147483647 w 58"/>
              <a:gd name="T59" fmla="*/ 2147483647 h 58"/>
              <a:gd name="T60" fmla="*/ 2147483647 w 58"/>
              <a:gd name="T61" fmla="*/ 2147483647 h 58"/>
              <a:gd name="T62" fmla="*/ 2147483647 w 58"/>
              <a:gd name="T63" fmla="*/ 2147483647 h 58"/>
              <a:gd name="T64" fmla="*/ 2147483647 w 58"/>
              <a:gd name="T65" fmla="*/ 2147483647 h 58"/>
              <a:gd name="T66" fmla="*/ 2147483647 w 58"/>
              <a:gd name="T67" fmla="*/ 2147483647 h 58"/>
              <a:gd name="T68" fmla="*/ 2147483647 w 58"/>
              <a:gd name="T69" fmla="*/ 2147483647 h 58"/>
              <a:gd name="T70" fmla="*/ 2147483647 w 58"/>
              <a:gd name="T71" fmla="*/ 2147483647 h 58"/>
              <a:gd name="T72" fmla="*/ 2147483647 w 58"/>
              <a:gd name="T73" fmla="*/ 2147483647 h 58"/>
              <a:gd name="T74" fmla="*/ 2147483647 w 58"/>
              <a:gd name="T75" fmla="*/ 2147483647 h 58"/>
              <a:gd name="T76" fmla="*/ 2147483647 w 58"/>
              <a:gd name="T77" fmla="*/ 2147483647 h 58"/>
              <a:gd name="T78" fmla="*/ 2147483647 w 58"/>
              <a:gd name="T79" fmla="*/ 2147483647 h 58"/>
              <a:gd name="T80" fmla="*/ 2147483647 w 58"/>
              <a:gd name="T81" fmla="*/ 2147483647 h 58"/>
              <a:gd name="T82" fmla="*/ 2147483647 w 58"/>
              <a:gd name="T83" fmla="*/ 2147483647 h 58"/>
              <a:gd name="T84" fmla="*/ 2147483647 w 58"/>
              <a:gd name="T85" fmla="*/ 2147483647 h 58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58"/>
              <a:gd name="T130" fmla="*/ 0 h 58"/>
              <a:gd name="T131" fmla="*/ 58 w 58"/>
              <a:gd name="T132" fmla="*/ 58 h 58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58" h="58">
                <a:moveTo>
                  <a:pt x="29" y="58"/>
                </a:moveTo>
                <a:lnTo>
                  <a:pt x="31" y="58"/>
                </a:lnTo>
                <a:lnTo>
                  <a:pt x="32" y="58"/>
                </a:lnTo>
                <a:lnTo>
                  <a:pt x="34" y="58"/>
                </a:lnTo>
                <a:lnTo>
                  <a:pt x="35" y="57"/>
                </a:lnTo>
                <a:lnTo>
                  <a:pt x="36" y="57"/>
                </a:lnTo>
                <a:lnTo>
                  <a:pt x="38" y="57"/>
                </a:lnTo>
                <a:lnTo>
                  <a:pt x="39" y="56"/>
                </a:lnTo>
                <a:lnTo>
                  <a:pt x="40" y="56"/>
                </a:lnTo>
                <a:lnTo>
                  <a:pt x="42" y="55"/>
                </a:lnTo>
                <a:lnTo>
                  <a:pt x="43" y="55"/>
                </a:lnTo>
                <a:lnTo>
                  <a:pt x="44" y="54"/>
                </a:lnTo>
                <a:lnTo>
                  <a:pt x="45" y="53"/>
                </a:lnTo>
                <a:lnTo>
                  <a:pt x="47" y="52"/>
                </a:lnTo>
                <a:lnTo>
                  <a:pt x="48" y="51"/>
                </a:lnTo>
                <a:lnTo>
                  <a:pt x="49" y="50"/>
                </a:lnTo>
                <a:lnTo>
                  <a:pt x="50" y="50"/>
                </a:lnTo>
                <a:lnTo>
                  <a:pt x="51" y="49"/>
                </a:lnTo>
                <a:lnTo>
                  <a:pt x="52" y="48"/>
                </a:lnTo>
                <a:lnTo>
                  <a:pt x="52" y="46"/>
                </a:lnTo>
                <a:lnTo>
                  <a:pt x="53" y="45"/>
                </a:lnTo>
                <a:lnTo>
                  <a:pt x="54" y="44"/>
                </a:lnTo>
                <a:lnTo>
                  <a:pt x="55" y="43"/>
                </a:lnTo>
                <a:lnTo>
                  <a:pt x="55" y="42"/>
                </a:lnTo>
                <a:lnTo>
                  <a:pt x="56" y="40"/>
                </a:lnTo>
                <a:lnTo>
                  <a:pt x="56" y="39"/>
                </a:lnTo>
                <a:lnTo>
                  <a:pt x="57" y="38"/>
                </a:lnTo>
                <a:lnTo>
                  <a:pt x="57" y="36"/>
                </a:lnTo>
                <a:lnTo>
                  <a:pt x="57" y="35"/>
                </a:lnTo>
                <a:lnTo>
                  <a:pt x="58" y="34"/>
                </a:lnTo>
                <a:lnTo>
                  <a:pt x="58" y="32"/>
                </a:lnTo>
                <a:lnTo>
                  <a:pt x="58" y="31"/>
                </a:lnTo>
                <a:lnTo>
                  <a:pt x="58" y="29"/>
                </a:lnTo>
                <a:lnTo>
                  <a:pt x="58" y="28"/>
                </a:lnTo>
                <a:lnTo>
                  <a:pt x="58" y="26"/>
                </a:lnTo>
                <a:lnTo>
                  <a:pt x="58" y="25"/>
                </a:lnTo>
                <a:lnTo>
                  <a:pt x="57" y="23"/>
                </a:lnTo>
                <a:lnTo>
                  <a:pt x="57" y="22"/>
                </a:lnTo>
                <a:lnTo>
                  <a:pt x="57" y="20"/>
                </a:lnTo>
                <a:lnTo>
                  <a:pt x="56" y="19"/>
                </a:lnTo>
                <a:lnTo>
                  <a:pt x="56" y="18"/>
                </a:lnTo>
                <a:lnTo>
                  <a:pt x="55" y="17"/>
                </a:lnTo>
                <a:lnTo>
                  <a:pt x="55" y="15"/>
                </a:lnTo>
                <a:lnTo>
                  <a:pt x="54" y="14"/>
                </a:lnTo>
                <a:lnTo>
                  <a:pt x="53" y="13"/>
                </a:lnTo>
                <a:lnTo>
                  <a:pt x="52" y="12"/>
                </a:lnTo>
                <a:lnTo>
                  <a:pt x="52" y="11"/>
                </a:lnTo>
                <a:lnTo>
                  <a:pt x="51" y="10"/>
                </a:lnTo>
                <a:lnTo>
                  <a:pt x="50" y="9"/>
                </a:lnTo>
                <a:lnTo>
                  <a:pt x="49" y="8"/>
                </a:lnTo>
                <a:lnTo>
                  <a:pt x="48" y="7"/>
                </a:lnTo>
                <a:lnTo>
                  <a:pt x="47" y="6"/>
                </a:lnTo>
                <a:lnTo>
                  <a:pt x="45" y="5"/>
                </a:lnTo>
                <a:lnTo>
                  <a:pt x="44" y="4"/>
                </a:lnTo>
                <a:lnTo>
                  <a:pt x="43" y="4"/>
                </a:lnTo>
                <a:lnTo>
                  <a:pt x="42" y="3"/>
                </a:lnTo>
                <a:lnTo>
                  <a:pt x="40" y="2"/>
                </a:lnTo>
                <a:lnTo>
                  <a:pt x="39" y="2"/>
                </a:lnTo>
                <a:lnTo>
                  <a:pt x="38" y="1"/>
                </a:lnTo>
                <a:lnTo>
                  <a:pt x="36" y="1"/>
                </a:lnTo>
                <a:lnTo>
                  <a:pt x="35" y="1"/>
                </a:lnTo>
                <a:lnTo>
                  <a:pt x="34" y="1"/>
                </a:lnTo>
                <a:lnTo>
                  <a:pt x="32" y="0"/>
                </a:lnTo>
                <a:lnTo>
                  <a:pt x="31" y="0"/>
                </a:lnTo>
                <a:lnTo>
                  <a:pt x="29" y="0"/>
                </a:lnTo>
                <a:lnTo>
                  <a:pt x="28" y="0"/>
                </a:lnTo>
                <a:lnTo>
                  <a:pt x="26" y="0"/>
                </a:lnTo>
                <a:lnTo>
                  <a:pt x="25" y="1"/>
                </a:lnTo>
                <a:lnTo>
                  <a:pt x="23" y="1"/>
                </a:lnTo>
                <a:lnTo>
                  <a:pt x="22" y="1"/>
                </a:lnTo>
                <a:lnTo>
                  <a:pt x="21" y="1"/>
                </a:lnTo>
                <a:lnTo>
                  <a:pt x="19" y="2"/>
                </a:lnTo>
                <a:lnTo>
                  <a:pt x="18" y="2"/>
                </a:lnTo>
                <a:lnTo>
                  <a:pt x="17" y="3"/>
                </a:lnTo>
                <a:lnTo>
                  <a:pt x="16" y="4"/>
                </a:lnTo>
                <a:lnTo>
                  <a:pt x="14" y="4"/>
                </a:lnTo>
                <a:lnTo>
                  <a:pt x="13" y="5"/>
                </a:lnTo>
                <a:lnTo>
                  <a:pt x="12" y="6"/>
                </a:lnTo>
                <a:lnTo>
                  <a:pt x="11" y="7"/>
                </a:lnTo>
                <a:lnTo>
                  <a:pt x="10" y="8"/>
                </a:lnTo>
                <a:lnTo>
                  <a:pt x="9" y="9"/>
                </a:lnTo>
                <a:lnTo>
                  <a:pt x="8" y="10"/>
                </a:lnTo>
                <a:lnTo>
                  <a:pt x="7" y="11"/>
                </a:lnTo>
                <a:lnTo>
                  <a:pt x="6" y="12"/>
                </a:lnTo>
                <a:lnTo>
                  <a:pt x="5" y="13"/>
                </a:lnTo>
                <a:lnTo>
                  <a:pt x="5" y="14"/>
                </a:lnTo>
                <a:lnTo>
                  <a:pt x="4" y="15"/>
                </a:lnTo>
                <a:lnTo>
                  <a:pt x="3" y="17"/>
                </a:lnTo>
                <a:lnTo>
                  <a:pt x="3" y="18"/>
                </a:lnTo>
                <a:lnTo>
                  <a:pt x="2" y="19"/>
                </a:lnTo>
                <a:lnTo>
                  <a:pt x="2" y="20"/>
                </a:lnTo>
                <a:lnTo>
                  <a:pt x="1" y="22"/>
                </a:lnTo>
                <a:lnTo>
                  <a:pt x="1" y="23"/>
                </a:lnTo>
                <a:lnTo>
                  <a:pt x="1" y="25"/>
                </a:lnTo>
                <a:lnTo>
                  <a:pt x="1" y="26"/>
                </a:lnTo>
                <a:lnTo>
                  <a:pt x="1" y="28"/>
                </a:lnTo>
                <a:lnTo>
                  <a:pt x="0" y="29"/>
                </a:lnTo>
                <a:lnTo>
                  <a:pt x="1" y="31"/>
                </a:lnTo>
                <a:lnTo>
                  <a:pt x="1" y="32"/>
                </a:lnTo>
                <a:lnTo>
                  <a:pt x="1" y="34"/>
                </a:lnTo>
                <a:lnTo>
                  <a:pt x="1" y="35"/>
                </a:lnTo>
                <a:lnTo>
                  <a:pt x="1" y="36"/>
                </a:lnTo>
                <a:lnTo>
                  <a:pt x="2" y="38"/>
                </a:lnTo>
                <a:lnTo>
                  <a:pt x="2" y="39"/>
                </a:lnTo>
                <a:lnTo>
                  <a:pt x="3" y="40"/>
                </a:lnTo>
                <a:lnTo>
                  <a:pt x="3" y="42"/>
                </a:lnTo>
                <a:lnTo>
                  <a:pt x="4" y="43"/>
                </a:lnTo>
                <a:lnTo>
                  <a:pt x="5" y="44"/>
                </a:lnTo>
                <a:lnTo>
                  <a:pt x="5" y="45"/>
                </a:lnTo>
                <a:lnTo>
                  <a:pt x="6" y="46"/>
                </a:lnTo>
                <a:lnTo>
                  <a:pt x="7" y="48"/>
                </a:lnTo>
                <a:lnTo>
                  <a:pt x="8" y="49"/>
                </a:lnTo>
                <a:lnTo>
                  <a:pt x="9" y="50"/>
                </a:lnTo>
                <a:lnTo>
                  <a:pt x="10" y="50"/>
                </a:lnTo>
                <a:lnTo>
                  <a:pt x="11" y="51"/>
                </a:lnTo>
                <a:lnTo>
                  <a:pt x="12" y="52"/>
                </a:lnTo>
                <a:lnTo>
                  <a:pt x="13" y="53"/>
                </a:lnTo>
                <a:lnTo>
                  <a:pt x="14" y="54"/>
                </a:lnTo>
                <a:lnTo>
                  <a:pt x="16" y="55"/>
                </a:lnTo>
                <a:lnTo>
                  <a:pt x="17" y="55"/>
                </a:lnTo>
                <a:lnTo>
                  <a:pt x="18" y="56"/>
                </a:lnTo>
                <a:lnTo>
                  <a:pt x="19" y="56"/>
                </a:lnTo>
                <a:lnTo>
                  <a:pt x="21" y="57"/>
                </a:lnTo>
                <a:lnTo>
                  <a:pt x="22" y="57"/>
                </a:lnTo>
                <a:lnTo>
                  <a:pt x="23" y="57"/>
                </a:lnTo>
                <a:lnTo>
                  <a:pt x="25" y="58"/>
                </a:lnTo>
                <a:lnTo>
                  <a:pt x="26" y="58"/>
                </a:lnTo>
                <a:lnTo>
                  <a:pt x="28" y="58"/>
                </a:lnTo>
                <a:lnTo>
                  <a:pt x="29" y="58"/>
                </a:lnTo>
                <a:close/>
              </a:path>
            </a:pathLst>
          </a:custGeom>
          <a:noFill/>
          <a:ln w="6350">
            <a:solidFill>
              <a:srgbClr val="FF66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" name="Rectangle 95">
            <a:extLst>
              <a:ext uri="{FF2B5EF4-FFF2-40B4-BE49-F238E27FC236}">
                <a16:creationId xmlns:a16="http://schemas.microsoft.com/office/drawing/2014/main" id="{6485B254-2A0B-352E-5E5B-EDCAA32FA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3476" y="2596381"/>
            <a:ext cx="2000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1400">
                <a:solidFill>
                  <a:srgbClr val="FF6600"/>
                </a:solidFill>
                <a:latin typeface="AvantGarde Bk BT" charset="0"/>
              </a:rPr>
              <a:t>S</a:t>
            </a:r>
            <a:endParaRPr lang="zh-CN" altLang="zh-CN"/>
          </a:p>
        </p:txBody>
      </p:sp>
      <p:sp>
        <p:nvSpPr>
          <p:cNvPr id="50" name="Line 99">
            <a:extLst>
              <a:ext uri="{FF2B5EF4-FFF2-40B4-BE49-F238E27FC236}">
                <a16:creationId xmlns:a16="http://schemas.microsoft.com/office/drawing/2014/main" id="{9E48A74F-34BC-A368-8542-8EC6301F0012}"/>
              </a:ext>
            </a:extLst>
          </p:cNvPr>
          <p:cNvSpPr>
            <a:spLocks noChangeShapeType="1"/>
          </p:cNvSpPr>
          <p:nvPr/>
        </p:nvSpPr>
        <p:spPr bwMode="auto">
          <a:xfrm>
            <a:off x="7799813" y="4401369"/>
            <a:ext cx="1882775" cy="1587"/>
          </a:xfrm>
          <a:prstGeom prst="line">
            <a:avLst/>
          </a:prstGeom>
          <a:noFill/>
          <a:ln w="47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" name="Line 100">
            <a:extLst>
              <a:ext uri="{FF2B5EF4-FFF2-40B4-BE49-F238E27FC236}">
                <a16:creationId xmlns:a16="http://schemas.microsoft.com/office/drawing/2014/main" id="{7C09F93C-BA12-C0E7-94B4-24E7A1EC70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7776" y="4321994"/>
            <a:ext cx="1587" cy="196850"/>
          </a:xfrm>
          <a:prstGeom prst="line">
            <a:avLst/>
          </a:prstGeom>
          <a:noFill/>
          <a:ln w="47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" name="Line 101">
            <a:extLst>
              <a:ext uri="{FF2B5EF4-FFF2-40B4-BE49-F238E27FC236}">
                <a16:creationId xmlns:a16="http://schemas.microsoft.com/office/drawing/2014/main" id="{F8BA7A04-30E1-55E1-5F30-4C4995E53211}"/>
              </a:ext>
            </a:extLst>
          </p:cNvPr>
          <p:cNvSpPr>
            <a:spLocks noChangeShapeType="1"/>
          </p:cNvSpPr>
          <p:nvPr/>
        </p:nvSpPr>
        <p:spPr bwMode="auto">
          <a:xfrm>
            <a:off x="7795051" y="4001319"/>
            <a:ext cx="1587" cy="595312"/>
          </a:xfrm>
          <a:prstGeom prst="line">
            <a:avLst/>
          </a:prstGeom>
          <a:noFill/>
          <a:ln w="47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" name="Freeform 103">
            <a:extLst>
              <a:ext uri="{FF2B5EF4-FFF2-40B4-BE49-F238E27FC236}">
                <a16:creationId xmlns:a16="http://schemas.microsoft.com/office/drawing/2014/main" id="{C8444278-9E90-945D-19D5-29FA7907F02D}"/>
              </a:ext>
            </a:extLst>
          </p:cNvPr>
          <p:cNvSpPr>
            <a:spLocks/>
          </p:cNvSpPr>
          <p:nvPr/>
        </p:nvSpPr>
        <p:spPr bwMode="auto">
          <a:xfrm>
            <a:off x="7904588" y="5077644"/>
            <a:ext cx="822325" cy="590550"/>
          </a:xfrm>
          <a:custGeom>
            <a:avLst/>
            <a:gdLst>
              <a:gd name="T0" fmla="*/ 0 w 518"/>
              <a:gd name="T1" fmla="*/ 0 h 372"/>
              <a:gd name="T2" fmla="*/ 0 w 518"/>
              <a:gd name="T3" fmla="*/ 2147483647 h 372"/>
              <a:gd name="T4" fmla="*/ 2147483647 w 518"/>
              <a:gd name="T5" fmla="*/ 2147483647 h 372"/>
              <a:gd name="T6" fmla="*/ 2147483647 w 518"/>
              <a:gd name="T7" fmla="*/ 2147483647 h 372"/>
              <a:gd name="T8" fmla="*/ 0 60000 65536"/>
              <a:gd name="T9" fmla="*/ 0 60000 65536"/>
              <a:gd name="T10" fmla="*/ 0 60000 65536"/>
              <a:gd name="T11" fmla="*/ 0 60000 65536"/>
              <a:gd name="T12" fmla="*/ 0 w 518"/>
              <a:gd name="T13" fmla="*/ 0 h 372"/>
              <a:gd name="T14" fmla="*/ 518 w 518"/>
              <a:gd name="T15" fmla="*/ 372 h 3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8" h="372">
                <a:moveTo>
                  <a:pt x="0" y="0"/>
                </a:moveTo>
                <a:lnTo>
                  <a:pt x="0" y="243"/>
                </a:lnTo>
                <a:lnTo>
                  <a:pt x="518" y="243"/>
                </a:lnTo>
                <a:lnTo>
                  <a:pt x="518" y="372"/>
                </a:lnTo>
              </a:path>
            </a:pathLst>
          </a:custGeom>
          <a:noFill/>
          <a:ln w="4763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" name="Line 104">
            <a:extLst>
              <a:ext uri="{FF2B5EF4-FFF2-40B4-BE49-F238E27FC236}">
                <a16:creationId xmlns:a16="http://schemas.microsoft.com/office/drawing/2014/main" id="{0736770F-19D2-9CB0-9BC9-8ED8930037B1}"/>
              </a:ext>
            </a:extLst>
          </p:cNvPr>
          <p:cNvSpPr>
            <a:spLocks noChangeShapeType="1"/>
          </p:cNvSpPr>
          <p:nvPr/>
        </p:nvSpPr>
        <p:spPr bwMode="auto">
          <a:xfrm>
            <a:off x="8663413" y="4317231"/>
            <a:ext cx="1588" cy="203200"/>
          </a:xfrm>
          <a:prstGeom prst="line">
            <a:avLst/>
          </a:prstGeom>
          <a:noFill/>
          <a:ln w="47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" name="Line 105">
            <a:extLst>
              <a:ext uri="{FF2B5EF4-FFF2-40B4-BE49-F238E27FC236}">
                <a16:creationId xmlns:a16="http://schemas.microsoft.com/office/drawing/2014/main" id="{7D6EC8D4-CC04-18EC-C78B-9D4479772E55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0688" y="4399781"/>
            <a:ext cx="1588" cy="204788"/>
          </a:xfrm>
          <a:prstGeom prst="line">
            <a:avLst/>
          </a:prstGeom>
          <a:noFill/>
          <a:ln w="47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" name="Freeform 107">
            <a:extLst>
              <a:ext uri="{FF2B5EF4-FFF2-40B4-BE49-F238E27FC236}">
                <a16:creationId xmlns:a16="http://schemas.microsoft.com/office/drawing/2014/main" id="{422A2F67-BD2C-82A5-8575-9CF598A82A02}"/>
              </a:ext>
            </a:extLst>
          </p:cNvPr>
          <p:cNvSpPr>
            <a:spLocks/>
          </p:cNvSpPr>
          <p:nvPr/>
        </p:nvSpPr>
        <p:spPr bwMode="auto">
          <a:xfrm>
            <a:off x="8560226" y="5077644"/>
            <a:ext cx="257175" cy="641350"/>
          </a:xfrm>
          <a:custGeom>
            <a:avLst/>
            <a:gdLst>
              <a:gd name="T0" fmla="*/ 0 w 162"/>
              <a:gd name="T1" fmla="*/ 0 h 404"/>
              <a:gd name="T2" fmla="*/ 0 w 162"/>
              <a:gd name="T3" fmla="*/ 2147483647 h 404"/>
              <a:gd name="T4" fmla="*/ 2147483647 w 162"/>
              <a:gd name="T5" fmla="*/ 2147483647 h 404"/>
              <a:gd name="T6" fmla="*/ 2147483647 w 162"/>
              <a:gd name="T7" fmla="*/ 2147483647 h 40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404"/>
              <a:gd name="T14" fmla="*/ 162 w 162"/>
              <a:gd name="T15" fmla="*/ 404 h 4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404">
                <a:moveTo>
                  <a:pt x="0" y="0"/>
                </a:moveTo>
                <a:lnTo>
                  <a:pt x="0" y="133"/>
                </a:lnTo>
                <a:lnTo>
                  <a:pt x="162" y="133"/>
                </a:lnTo>
                <a:lnTo>
                  <a:pt x="162" y="404"/>
                </a:lnTo>
              </a:path>
            </a:pathLst>
          </a:custGeom>
          <a:noFill/>
          <a:ln w="4763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" name="Line 108">
            <a:extLst>
              <a:ext uri="{FF2B5EF4-FFF2-40B4-BE49-F238E27FC236}">
                <a16:creationId xmlns:a16="http://schemas.microsoft.com/office/drawing/2014/main" id="{0C66AA8D-332D-1BDE-A43A-6A0A6911935F}"/>
              </a:ext>
            </a:extLst>
          </p:cNvPr>
          <p:cNvSpPr>
            <a:spLocks noChangeShapeType="1"/>
          </p:cNvSpPr>
          <p:nvPr/>
        </p:nvSpPr>
        <p:spPr bwMode="auto">
          <a:xfrm>
            <a:off x="9268251" y="4317231"/>
            <a:ext cx="1587" cy="284163"/>
          </a:xfrm>
          <a:prstGeom prst="line">
            <a:avLst/>
          </a:prstGeom>
          <a:noFill/>
          <a:ln w="47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" name="Line 109">
            <a:extLst>
              <a:ext uri="{FF2B5EF4-FFF2-40B4-BE49-F238E27FC236}">
                <a16:creationId xmlns:a16="http://schemas.microsoft.com/office/drawing/2014/main" id="{175B9CBB-41B3-06CB-0CB0-878748569922}"/>
              </a:ext>
            </a:extLst>
          </p:cNvPr>
          <p:cNvSpPr>
            <a:spLocks noChangeShapeType="1"/>
          </p:cNvSpPr>
          <p:nvPr/>
        </p:nvSpPr>
        <p:spPr bwMode="auto">
          <a:xfrm>
            <a:off x="9055526" y="4395019"/>
            <a:ext cx="1587" cy="119062"/>
          </a:xfrm>
          <a:prstGeom prst="line">
            <a:avLst/>
          </a:prstGeom>
          <a:noFill/>
          <a:ln w="47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" name="Freeform 111">
            <a:extLst>
              <a:ext uri="{FF2B5EF4-FFF2-40B4-BE49-F238E27FC236}">
                <a16:creationId xmlns:a16="http://schemas.microsoft.com/office/drawing/2014/main" id="{946F40AC-9C09-1FC1-FCC5-57628E1E5CBE}"/>
              </a:ext>
            </a:extLst>
          </p:cNvPr>
          <p:cNvSpPr>
            <a:spLocks/>
          </p:cNvSpPr>
          <p:nvPr/>
        </p:nvSpPr>
        <p:spPr bwMode="auto">
          <a:xfrm>
            <a:off x="8920588" y="5077644"/>
            <a:ext cx="244475" cy="655637"/>
          </a:xfrm>
          <a:custGeom>
            <a:avLst/>
            <a:gdLst>
              <a:gd name="T0" fmla="*/ 2147483647 w 154"/>
              <a:gd name="T1" fmla="*/ 0 h 413"/>
              <a:gd name="T2" fmla="*/ 2147483647 w 154"/>
              <a:gd name="T3" fmla="*/ 2147483647 h 413"/>
              <a:gd name="T4" fmla="*/ 0 w 154"/>
              <a:gd name="T5" fmla="*/ 2147483647 h 413"/>
              <a:gd name="T6" fmla="*/ 0 w 154"/>
              <a:gd name="T7" fmla="*/ 2147483647 h 413"/>
              <a:gd name="T8" fmla="*/ 0 60000 65536"/>
              <a:gd name="T9" fmla="*/ 0 60000 65536"/>
              <a:gd name="T10" fmla="*/ 0 60000 65536"/>
              <a:gd name="T11" fmla="*/ 0 60000 65536"/>
              <a:gd name="T12" fmla="*/ 0 w 154"/>
              <a:gd name="T13" fmla="*/ 0 h 413"/>
              <a:gd name="T14" fmla="*/ 154 w 154"/>
              <a:gd name="T15" fmla="*/ 413 h 4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4" h="413">
                <a:moveTo>
                  <a:pt x="154" y="0"/>
                </a:moveTo>
                <a:lnTo>
                  <a:pt x="154" y="133"/>
                </a:lnTo>
                <a:lnTo>
                  <a:pt x="0" y="133"/>
                </a:lnTo>
                <a:lnTo>
                  <a:pt x="0" y="413"/>
                </a:lnTo>
              </a:path>
            </a:pathLst>
          </a:custGeom>
          <a:noFill/>
          <a:ln w="4763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" name="Line 112">
            <a:extLst>
              <a:ext uri="{FF2B5EF4-FFF2-40B4-BE49-F238E27FC236}">
                <a16:creationId xmlns:a16="http://schemas.microsoft.com/office/drawing/2014/main" id="{9895D3F1-2718-D54C-DDCC-E2DD8DDA2847}"/>
              </a:ext>
            </a:extLst>
          </p:cNvPr>
          <p:cNvSpPr>
            <a:spLocks noChangeShapeType="1"/>
          </p:cNvSpPr>
          <p:nvPr/>
        </p:nvSpPr>
        <p:spPr bwMode="auto">
          <a:xfrm>
            <a:off x="9898488" y="4312469"/>
            <a:ext cx="1588" cy="292100"/>
          </a:xfrm>
          <a:prstGeom prst="line">
            <a:avLst/>
          </a:prstGeom>
          <a:noFill/>
          <a:ln w="47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" name="Line 113">
            <a:extLst>
              <a:ext uri="{FF2B5EF4-FFF2-40B4-BE49-F238E27FC236}">
                <a16:creationId xmlns:a16="http://schemas.microsoft.com/office/drawing/2014/main" id="{A424ABF2-7B40-D783-A5C3-8162D5175A0C}"/>
              </a:ext>
            </a:extLst>
          </p:cNvPr>
          <p:cNvSpPr>
            <a:spLocks noChangeShapeType="1"/>
          </p:cNvSpPr>
          <p:nvPr/>
        </p:nvSpPr>
        <p:spPr bwMode="auto">
          <a:xfrm>
            <a:off x="9685763" y="4399781"/>
            <a:ext cx="1588" cy="204788"/>
          </a:xfrm>
          <a:prstGeom prst="line">
            <a:avLst/>
          </a:prstGeom>
          <a:noFill/>
          <a:ln w="47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" name="Freeform 115">
            <a:extLst>
              <a:ext uri="{FF2B5EF4-FFF2-40B4-BE49-F238E27FC236}">
                <a16:creationId xmlns:a16="http://schemas.microsoft.com/office/drawing/2014/main" id="{019D3893-719F-47C8-4392-0D52FB213EB9}"/>
              </a:ext>
            </a:extLst>
          </p:cNvPr>
          <p:cNvSpPr>
            <a:spLocks/>
          </p:cNvSpPr>
          <p:nvPr/>
        </p:nvSpPr>
        <p:spPr bwMode="auto">
          <a:xfrm>
            <a:off x="9023776" y="5077644"/>
            <a:ext cx="771525" cy="596900"/>
          </a:xfrm>
          <a:custGeom>
            <a:avLst/>
            <a:gdLst>
              <a:gd name="T0" fmla="*/ 2147483647 w 486"/>
              <a:gd name="T1" fmla="*/ 0 h 376"/>
              <a:gd name="T2" fmla="*/ 2147483647 w 486"/>
              <a:gd name="T3" fmla="*/ 2147483647 h 376"/>
              <a:gd name="T4" fmla="*/ 0 w 486"/>
              <a:gd name="T5" fmla="*/ 2147483647 h 376"/>
              <a:gd name="T6" fmla="*/ 0 w 486"/>
              <a:gd name="T7" fmla="*/ 2147483647 h 376"/>
              <a:gd name="T8" fmla="*/ 0 60000 65536"/>
              <a:gd name="T9" fmla="*/ 0 60000 65536"/>
              <a:gd name="T10" fmla="*/ 0 60000 65536"/>
              <a:gd name="T11" fmla="*/ 0 60000 65536"/>
              <a:gd name="T12" fmla="*/ 0 w 486"/>
              <a:gd name="T13" fmla="*/ 0 h 376"/>
              <a:gd name="T14" fmla="*/ 486 w 486"/>
              <a:gd name="T15" fmla="*/ 376 h 3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6" h="376">
                <a:moveTo>
                  <a:pt x="486" y="0"/>
                </a:moveTo>
                <a:lnTo>
                  <a:pt x="486" y="243"/>
                </a:lnTo>
                <a:lnTo>
                  <a:pt x="0" y="243"/>
                </a:lnTo>
                <a:lnTo>
                  <a:pt x="0" y="376"/>
                </a:lnTo>
              </a:path>
            </a:pathLst>
          </a:custGeom>
          <a:noFill/>
          <a:ln w="4763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" name="Line 116">
            <a:extLst>
              <a:ext uri="{FF2B5EF4-FFF2-40B4-BE49-F238E27FC236}">
                <a16:creationId xmlns:a16="http://schemas.microsoft.com/office/drawing/2014/main" id="{7E912E17-EC83-7B64-EA2F-0EA1499D837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14126" y="4317231"/>
            <a:ext cx="2238375" cy="1588"/>
          </a:xfrm>
          <a:prstGeom prst="line">
            <a:avLst/>
          </a:prstGeom>
          <a:noFill/>
          <a:ln w="47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" name="Freeform 117">
            <a:extLst>
              <a:ext uri="{FF2B5EF4-FFF2-40B4-BE49-F238E27FC236}">
                <a16:creationId xmlns:a16="http://schemas.microsoft.com/office/drawing/2014/main" id="{565D27AB-FA58-FE27-3EBD-1EB6E32E8FA2}"/>
              </a:ext>
            </a:extLst>
          </p:cNvPr>
          <p:cNvSpPr>
            <a:spLocks/>
          </p:cNvSpPr>
          <p:nvPr/>
        </p:nvSpPr>
        <p:spPr bwMode="auto">
          <a:xfrm>
            <a:off x="7890301" y="4179119"/>
            <a:ext cx="1898650" cy="333375"/>
          </a:xfrm>
          <a:custGeom>
            <a:avLst/>
            <a:gdLst>
              <a:gd name="T0" fmla="*/ 0 w 1196"/>
              <a:gd name="T1" fmla="*/ 2147483647 h 210"/>
              <a:gd name="T2" fmla="*/ 0 w 1196"/>
              <a:gd name="T3" fmla="*/ 0 h 210"/>
              <a:gd name="T4" fmla="*/ 2147483647 w 1196"/>
              <a:gd name="T5" fmla="*/ 0 h 210"/>
              <a:gd name="T6" fmla="*/ 0 60000 65536"/>
              <a:gd name="T7" fmla="*/ 0 60000 65536"/>
              <a:gd name="T8" fmla="*/ 0 60000 65536"/>
              <a:gd name="T9" fmla="*/ 0 w 1196"/>
              <a:gd name="T10" fmla="*/ 0 h 210"/>
              <a:gd name="T11" fmla="*/ 1196 w 1196"/>
              <a:gd name="T12" fmla="*/ 210 h 21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96" h="210">
                <a:moveTo>
                  <a:pt x="0" y="210"/>
                </a:moveTo>
                <a:lnTo>
                  <a:pt x="0" y="0"/>
                </a:lnTo>
                <a:lnTo>
                  <a:pt x="1196" y="0"/>
                </a:lnTo>
              </a:path>
            </a:pathLst>
          </a:custGeom>
          <a:noFill/>
          <a:ln w="4763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" name="Line 118">
            <a:extLst>
              <a:ext uri="{FF2B5EF4-FFF2-40B4-BE49-F238E27FC236}">
                <a16:creationId xmlns:a16="http://schemas.microsoft.com/office/drawing/2014/main" id="{3AF29ED1-DAAE-34A6-5C77-A8596541F7F0}"/>
              </a:ext>
            </a:extLst>
          </p:cNvPr>
          <p:cNvSpPr>
            <a:spLocks noChangeShapeType="1"/>
          </p:cNvSpPr>
          <p:nvPr/>
        </p:nvSpPr>
        <p:spPr bwMode="auto">
          <a:xfrm>
            <a:off x="8547526" y="4029894"/>
            <a:ext cx="1587" cy="573087"/>
          </a:xfrm>
          <a:prstGeom prst="line">
            <a:avLst/>
          </a:prstGeom>
          <a:noFill/>
          <a:ln w="47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" name="Line 119">
            <a:extLst>
              <a:ext uri="{FF2B5EF4-FFF2-40B4-BE49-F238E27FC236}">
                <a16:creationId xmlns:a16="http://schemas.microsoft.com/office/drawing/2014/main" id="{6705145F-4D84-E0F5-C254-87C18A9F1FE5}"/>
              </a:ext>
            </a:extLst>
          </p:cNvPr>
          <p:cNvSpPr>
            <a:spLocks noChangeShapeType="1"/>
          </p:cNvSpPr>
          <p:nvPr/>
        </p:nvSpPr>
        <p:spPr bwMode="auto">
          <a:xfrm>
            <a:off x="9165063" y="4174356"/>
            <a:ext cx="1588" cy="423863"/>
          </a:xfrm>
          <a:prstGeom prst="line">
            <a:avLst/>
          </a:prstGeom>
          <a:noFill/>
          <a:ln w="47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" name="Line 120">
            <a:extLst>
              <a:ext uri="{FF2B5EF4-FFF2-40B4-BE49-F238E27FC236}">
                <a16:creationId xmlns:a16="http://schemas.microsoft.com/office/drawing/2014/main" id="{67B9AB84-D817-FEE1-72CD-909CBE66C63B}"/>
              </a:ext>
            </a:extLst>
          </p:cNvPr>
          <p:cNvSpPr>
            <a:spLocks noChangeShapeType="1"/>
          </p:cNvSpPr>
          <p:nvPr/>
        </p:nvSpPr>
        <p:spPr bwMode="auto">
          <a:xfrm>
            <a:off x="9788951" y="4174356"/>
            <a:ext cx="1587" cy="430213"/>
          </a:xfrm>
          <a:prstGeom prst="line">
            <a:avLst/>
          </a:prstGeom>
          <a:noFill/>
          <a:ln w="47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" name="Line 121">
            <a:extLst>
              <a:ext uri="{FF2B5EF4-FFF2-40B4-BE49-F238E27FC236}">
                <a16:creationId xmlns:a16="http://schemas.microsoft.com/office/drawing/2014/main" id="{A209E4D2-B5DF-3EA9-A432-A33701AC98F8}"/>
              </a:ext>
            </a:extLst>
          </p:cNvPr>
          <p:cNvSpPr>
            <a:spLocks noChangeShapeType="1"/>
          </p:cNvSpPr>
          <p:nvPr/>
        </p:nvSpPr>
        <p:spPr bwMode="auto">
          <a:xfrm>
            <a:off x="8872963" y="6144444"/>
            <a:ext cx="0" cy="307975"/>
          </a:xfrm>
          <a:prstGeom prst="line">
            <a:avLst/>
          </a:prstGeom>
          <a:noFill/>
          <a:ln w="47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Rectangle 123">
            <a:extLst>
              <a:ext uri="{FF2B5EF4-FFF2-40B4-BE49-F238E27FC236}">
                <a16:creationId xmlns:a16="http://schemas.microsoft.com/office/drawing/2014/main" id="{C0462D6D-38F4-6458-A08C-82DC497B8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9013" y="3825106"/>
            <a:ext cx="1111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1300">
                <a:solidFill>
                  <a:srgbClr val="C00000"/>
                </a:solidFill>
                <a:latin typeface="AvantGarde Bk BT" charset="0"/>
              </a:rPr>
              <a:t>A</a:t>
            </a:r>
            <a:endParaRPr lang="zh-CN" altLang="zh-CN">
              <a:solidFill>
                <a:srgbClr val="C00000"/>
              </a:solidFill>
            </a:endParaRPr>
          </a:p>
        </p:txBody>
      </p:sp>
      <p:sp>
        <p:nvSpPr>
          <p:cNvPr id="70" name="Rectangle 124">
            <a:extLst>
              <a:ext uri="{FF2B5EF4-FFF2-40B4-BE49-F238E27FC236}">
                <a16:creationId xmlns:a16="http://schemas.microsoft.com/office/drawing/2014/main" id="{156BC983-3BD9-8153-1B24-3073AE59F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4188" y="3825106"/>
            <a:ext cx="1111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1300">
                <a:solidFill>
                  <a:srgbClr val="C00000"/>
                </a:solidFill>
                <a:latin typeface="AvantGarde Bk BT" charset="0"/>
              </a:rPr>
              <a:t>B</a:t>
            </a:r>
            <a:endParaRPr lang="zh-CN" altLang="zh-CN">
              <a:solidFill>
                <a:srgbClr val="C00000"/>
              </a:solidFill>
            </a:endParaRPr>
          </a:p>
        </p:txBody>
      </p:sp>
      <p:sp>
        <p:nvSpPr>
          <p:cNvPr id="71" name="Rectangle 125">
            <a:extLst>
              <a:ext uri="{FF2B5EF4-FFF2-40B4-BE49-F238E27FC236}">
                <a16:creationId xmlns:a16="http://schemas.microsoft.com/office/drawing/2014/main" id="{6B4DAEAD-4639-7F1B-73E6-0A77F9DE3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4701" y="6447656"/>
            <a:ext cx="1206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1300">
                <a:solidFill>
                  <a:srgbClr val="C00000"/>
                </a:solidFill>
                <a:latin typeface="AvantGarde Bk BT" charset="0"/>
              </a:rPr>
              <a:t>C</a:t>
            </a:r>
            <a:endParaRPr lang="zh-CN" altLang="zh-CN">
              <a:solidFill>
                <a:srgbClr val="C00000"/>
              </a:solidFill>
            </a:endParaRPr>
          </a:p>
        </p:txBody>
      </p:sp>
      <p:sp>
        <p:nvSpPr>
          <p:cNvPr id="72" name="Freeform 126">
            <a:extLst>
              <a:ext uri="{FF2B5EF4-FFF2-40B4-BE49-F238E27FC236}">
                <a16:creationId xmlns:a16="http://schemas.microsoft.com/office/drawing/2014/main" id="{74C17B80-7A89-01AD-184D-1A8D5D742065}"/>
              </a:ext>
            </a:extLst>
          </p:cNvPr>
          <p:cNvSpPr>
            <a:spLocks/>
          </p:cNvSpPr>
          <p:nvPr/>
        </p:nvSpPr>
        <p:spPr bwMode="auto">
          <a:xfrm>
            <a:off x="8631663" y="4291831"/>
            <a:ext cx="50800" cy="52388"/>
          </a:xfrm>
          <a:custGeom>
            <a:avLst/>
            <a:gdLst>
              <a:gd name="T0" fmla="*/ 2147483647 w 32"/>
              <a:gd name="T1" fmla="*/ 2147483647 h 33"/>
              <a:gd name="T2" fmla="*/ 2147483647 w 32"/>
              <a:gd name="T3" fmla="*/ 2147483647 h 33"/>
              <a:gd name="T4" fmla="*/ 2147483647 w 32"/>
              <a:gd name="T5" fmla="*/ 2147483647 h 33"/>
              <a:gd name="T6" fmla="*/ 2147483647 w 32"/>
              <a:gd name="T7" fmla="*/ 2147483647 h 33"/>
              <a:gd name="T8" fmla="*/ 2147483647 w 32"/>
              <a:gd name="T9" fmla="*/ 2147483647 h 33"/>
              <a:gd name="T10" fmla="*/ 2147483647 w 32"/>
              <a:gd name="T11" fmla="*/ 2147483647 h 33"/>
              <a:gd name="T12" fmla="*/ 2147483647 w 32"/>
              <a:gd name="T13" fmla="*/ 2147483647 h 33"/>
              <a:gd name="T14" fmla="*/ 2147483647 w 32"/>
              <a:gd name="T15" fmla="*/ 2147483647 h 33"/>
              <a:gd name="T16" fmla="*/ 2147483647 w 32"/>
              <a:gd name="T17" fmla="*/ 2147483647 h 33"/>
              <a:gd name="T18" fmla="*/ 2147483647 w 32"/>
              <a:gd name="T19" fmla="*/ 2147483647 h 33"/>
              <a:gd name="T20" fmla="*/ 2147483647 w 32"/>
              <a:gd name="T21" fmla="*/ 2147483647 h 33"/>
              <a:gd name="T22" fmla="*/ 2147483647 w 32"/>
              <a:gd name="T23" fmla="*/ 2147483647 h 33"/>
              <a:gd name="T24" fmla="*/ 2147483647 w 32"/>
              <a:gd name="T25" fmla="*/ 2147483647 h 33"/>
              <a:gd name="T26" fmla="*/ 2147483647 w 32"/>
              <a:gd name="T27" fmla="*/ 2147483647 h 33"/>
              <a:gd name="T28" fmla="*/ 2147483647 w 32"/>
              <a:gd name="T29" fmla="*/ 2147483647 h 33"/>
              <a:gd name="T30" fmla="*/ 2147483647 w 32"/>
              <a:gd name="T31" fmla="*/ 0 h 33"/>
              <a:gd name="T32" fmla="*/ 2147483647 w 32"/>
              <a:gd name="T33" fmla="*/ 0 h 33"/>
              <a:gd name="T34" fmla="*/ 2147483647 w 32"/>
              <a:gd name="T35" fmla="*/ 2147483647 h 33"/>
              <a:gd name="T36" fmla="*/ 2147483647 w 32"/>
              <a:gd name="T37" fmla="*/ 2147483647 h 33"/>
              <a:gd name="T38" fmla="*/ 2147483647 w 32"/>
              <a:gd name="T39" fmla="*/ 2147483647 h 33"/>
              <a:gd name="T40" fmla="*/ 2147483647 w 32"/>
              <a:gd name="T41" fmla="*/ 2147483647 h 33"/>
              <a:gd name="T42" fmla="*/ 2147483647 w 32"/>
              <a:gd name="T43" fmla="*/ 2147483647 h 33"/>
              <a:gd name="T44" fmla="*/ 0 w 32"/>
              <a:gd name="T45" fmla="*/ 2147483647 h 33"/>
              <a:gd name="T46" fmla="*/ 0 w 32"/>
              <a:gd name="T47" fmla="*/ 2147483647 h 33"/>
              <a:gd name="T48" fmla="*/ 0 w 32"/>
              <a:gd name="T49" fmla="*/ 2147483647 h 33"/>
              <a:gd name="T50" fmla="*/ 0 w 32"/>
              <a:gd name="T51" fmla="*/ 2147483647 h 33"/>
              <a:gd name="T52" fmla="*/ 2147483647 w 32"/>
              <a:gd name="T53" fmla="*/ 2147483647 h 33"/>
              <a:gd name="T54" fmla="*/ 2147483647 w 32"/>
              <a:gd name="T55" fmla="*/ 2147483647 h 33"/>
              <a:gd name="T56" fmla="*/ 2147483647 w 32"/>
              <a:gd name="T57" fmla="*/ 2147483647 h 33"/>
              <a:gd name="T58" fmla="*/ 2147483647 w 32"/>
              <a:gd name="T59" fmla="*/ 2147483647 h 33"/>
              <a:gd name="T60" fmla="*/ 2147483647 w 32"/>
              <a:gd name="T61" fmla="*/ 2147483647 h 33"/>
              <a:gd name="T62" fmla="*/ 2147483647 w 32"/>
              <a:gd name="T63" fmla="*/ 2147483647 h 33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2"/>
              <a:gd name="T97" fmla="*/ 0 h 33"/>
              <a:gd name="T98" fmla="*/ 32 w 32"/>
              <a:gd name="T99" fmla="*/ 33 h 33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2" h="33">
                <a:moveTo>
                  <a:pt x="16" y="33"/>
                </a:moveTo>
                <a:lnTo>
                  <a:pt x="18" y="32"/>
                </a:lnTo>
                <a:lnTo>
                  <a:pt x="19" y="32"/>
                </a:lnTo>
                <a:lnTo>
                  <a:pt x="21" y="32"/>
                </a:lnTo>
                <a:lnTo>
                  <a:pt x="22" y="31"/>
                </a:lnTo>
                <a:lnTo>
                  <a:pt x="24" y="31"/>
                </a:lnTo>
                <a:lnTo>
                  <a:pt x="25" y="30"/>
                </a:lnTo>
                <a:lnTo>
                  <a:pt x="26" y="29"/>
                </a:lnTo>
                <a:lnTo>
                  <a:pt x="27" y="28"/>
                </a:lnTo>
                <a:lnTo>
                  <a:pt x="29" y="27"/>
                </a:lnTo>
                <a:lnTo>
                  <a:pt x="29" y="25"/>
                </a:lnTo>
                <a:lnTo>
                  <a:pt x="30" y="24"/>
                </a:lnTo>
                <a:lnTo>
                  <a:pt x="31" y="23"/>
                </a:lnTo>
                <a:lnTo>
                  <a:pt x="31" y="21"/>
                </a:lnTo>
                <a:lnTo>
                  <a:pt x="32" y="20"/>
                </a:lnTo>
                <a:lnTo>
                  <a:pt x="32" y="18"/>
                </a:lnTo>
                <a:lnTo>
                  <a:pt x="32" y="16"/>
                </a:lnTo>
                <a:lnTo>
                  <a:pt x="32" y="15"/>
                </a:lnTo>
                <a:lnTo>
                  <a:pt x="32" y="13"/>
                </a:lnTo>
                <a:lnTo>
                  <a:pt x="31" y="12"/>
                </a:lnTo>
                <a:lnTo>
                  <a:pt x="31" y="10"/>
                </a:lnTo>
                <a:lnTo>
                  <a:pt x="30" y="9"/>
                </a:lnTo>
                <a:lnTo>
                  <a:pt x="29" y="7"/>
                </a:lnTo>
                <a:lnTo>
                  <a:pt x="29" y="6"/>
                </a:lnTo>
                <a:lnTo>
                  <a:pt x="27" y="5"/>
                </a:lnTo>
                <a:lnTo>
                  <a:pt x="26" y="4"/>
                </a:lnTo>
                <a:lnTo>
                  <a:pt x="25" y="3"/>
                </a:lnTo>
                <a:lnTo>
                  <a:pt x="24" y="2"/>
                </a:lnTo>
                <a:lnTo>
                  <a:pt x="22" y="1"/>
                </a:lnTo>
                <a:lnTo>
                  <a:pt x="21" y="1"/>
                </a:lnTo>
                <a:lnTo>
                  <a:pt x="19" y="0"/>
                </a:lnTo>
                <a:lnTo>
                  <a:pt x="18" y="0"/>
                </a:lnTo>
                <a:lnTo>
                  <a:pt x="16" y="0"/>
                </a:lnTo>
                <a:lnTo>
                  <a:pt x="14" y="0"/>
                </a:lnTo>
                <a:lnTo>
                  <a:pt x="13" y="0"/>
                </a:lnTo>
                <a:lnTo>
                  <a:pt x="11" y="1"/>
                </a:lnTo>
                <a:lnTo>
                  <a:pt x="10" y="1"/>
                </a:lnTo>
                <a:lnTo>
                  <a:pt x="8" y="2"/>
                </a:lnTo>
                <a:lnTo>
                  <a:pt x="7" y="3"/>
                </a:lnTo>
                <a:lnTo>
                  <a:pt x="6" y="4"/>
                </a:lnTo>
                <a:lnTo>
                  <a:pt x="5" y="5"/>
                </a:lnTo>
                <a:lnTo>
                  <a:pt x="3" y="6"/>
                </a:lnTo>
                <a:lnTo>
                  <a:pt x="3" y="7"/>
                </a:lnTo>
                <a:lnTo>
                  <a:pt x="2" y="9"/>
                </a:lnTo>
                <a:lnTo>
                  <a:pt x="1" y="10"/>
                </a:lnTo>
                <a:lnTo>
                  <a:pt x="0" y="12"/>
                </a:lnTo>
                <a:lnTo>
                  <a:pt x="0" y="13"/>
                </a:lnTo>
                <a:lnTo>
                  <a:pt x="0" y="15"/>
                </a:lnTo>
                <a:lnTo>
                  <a:pt x="0" y="16"/>
                </a:lnTo>
                <a:lnTo>
                  <a:pt x="0" y="18"/>
                </a:lnTo>
                <a:lnTo>
                  <a:pt x="0" y="20"/>
                </a:lnTo>
                <a:lnTo>
                  <a:pt x="0" y="21"/>
                </a:lnTo>
                <a:lnTo>
                  <a:pt x="1" y="23"/>
                </a:lnTo>
                <a:lnTo>
                  <a:pt x="2" y="24"/>
                </a:lnTo>
                <a:lnTo>
                  <a:pt x="3" y="25"/>
                </a:lnTo>
                <a:lnTo>
                  <a:pt x="3" y="27"/>
                </a:lnTo>
                <a:lnTo>
                  <a:pt x="5" y="28"/>
                </a:lnTo>
                <a:lnTo>
                  <a:pt x="6" y="29"/>
                </a:lnTo>
                <a:lnTo>
                  <a:pt x="7" y="30"/>
                </a:lnTo>
                <a:lnTo>
                  <a:pt x="8" y="31"/>
                </a:lnTo>
                <a:lnTo>
                  <a:pt x="10" y="31"/>
                </a:lnTo>
                <a:lnTo>
                  <a:pt x="11" y="32"/>
                </a:lnTo>
                <a:lnTo>
                  <a:pt x="13" y="32"/>
                </a:lnTo>
                <a:lnTo>
                  <a:pt x="14" y="32"/>
                </a:lnTo>
                <a:lnTo>
                  <a:pt x="16" y="33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" name="Freeform 127">
            <a:extLst>
              <a:ext uri="{FF2B5EF4-FFF2-40B4-BE49-F238E27FC236}">
                <a16:creationId xmlns:a16="http://schemas.microsoft.com/office/drawing/2014/main" id="{457ED3DC-A8F7-8C59-2524-F9D984445697}"/>
              </a:ext>
            </a:extLst>
          </p:cNvPr>
          <p:cNvSpPr>
            <a:spLocks/>
          </p:cNvSpPr>
          <p:nvPr/>
        </p:nvSpPr>
        <p:spPr bwMode="auto">
          <a:xfrm>
            <a:off x="8631663" y="4291831"/>
            <a:ext cx="50800" cy="52388"/>
          </a:xfrm>
          <a:custGeom>
            <a:avLst/>
            <a:gdLst>
              <a:gd name="T0" fmla="*/ 2147483647 w 32"/>
              <a:gd name="T1" fmla="*/ 2147483647 h 33"/>
              <a:gd name="T2" fmla="*/ 2147483647 w 32"/>
              <a:gd name="T3" fmla="*/ 2147483647 h 33"/>
              <a:gd name="T4" fmla="*/ 2147483647 w 32"/>
              <a:gd name="T5" fmla="*/ 2147483647 h 33"/>
              <a:gd name="T6" fmla="*/ 2147483647 w 32"/>
              <a:gd name="T7" fmla="*/ 2147483647 h 33"/>
              <a:gd name="T8" fmla="*/ 2147483647 w 32"/>
              <a:gd name="T9" fmla="*/ 2147483647 h 33"/>
              <a:gd name="T10" fmla="*/ 2147483647 w 32"/>
              <a:gd name="T11" fmla="*/ 2147483647 h 33"/>
              <a:gd name="T12" fmla="*/ 2147483647 w 32"/>
              <a:gd name="T13" fmla="*/ 2147483647 h 33"/>
              <a:gd name="T14" fmla="*/ 2147483647 w 32"/>
              <a:gd name="T15" fmla="*/ 2147483647 h 33"/>
              <a:gd name="T16" fmla="*/ 2147483647 w 32"/>
              <a:gd name="T17" fmla="*/ 2147483647 h 33"/>
              <a:gd name="T18" fmla="*/ 2147483647 w 32"/>
              <a:gd name="T19" fmla="*/ 2147483647 h 33"/>
              <a:gd name="T20" fmla="*/ 2147483647 w 32"/>
              <a:gd name="T21" fmla="*/ 2147483647 h 33"/>
              <a:gd name="T22" fmla="*/ 2147483647 w 32"/>
              <a:gd name="T23" fmla="*/ 2147483647 h 33"/>
              <a:gd name="T24" fmla="*/ 2147483647 w 32"/>
              <a:gd name="T25" fmla="*/ 2147483647 h 33"/>
              <a:gd name="T26" fmla="*/ 2147483647 w 32"/>
              <a:gd name="T27" fmla="*/ 2147483647 h 33"/>
              <a:gd name="T28" fmla="*/ 2147483647 w 32"/>
              <a:gd name="T29" fmla="*/ 2147483647 h 33"/>
              <a:gd name="T30" fmla="*/ 2147483647 w 32"/>
              <a:gd name="T31" fmla="*/ 0 h 33"/>
              <a:gd name="T32" fmla="*/ 2147483647 w 32"/>
              <a:gd name="T33" fmla="*/ 0 h 33"/>
              <a:gd name="T34" fmla="*/ 2147483647 w 32"/>
              <a:gd name="T35" fmla="*/ 2147483647 h 33"/>
              <a:gd name="T36" fmla="*/ 2147483647 w 32"/>
              <a:gd name="T37" fmla="*/ 2147483647 h 33"/>
              <a:gd name="T38" fmla="*/ 2147483647 w 32"/>
              <a:gd name="T39" fmla="*/ 2147483647 h 33"/>
              <a:gd name="T40" fmla="*/ 2147483647 w 32"/>
              <a:gd name="T41" fmla="*/ 2147483647 h 33"/>
              <a:gd name="T42" fmla="*/ 2147483647 w 32"/>
              <a:gd name="T43" fmla="*/ 2147483647 h 33"/>
              <a:gd name="T44" fmla="*/ 0 w 32"/>
              <a:gd name="T45" fmla="*/ 2147483647 h 33"/>
              <a:gd name="T46" fmla="*/ 0 w 32"/>
              <a:gd name="T47" fmla="*/ 2147483647 h 33"/>
              <a:gd name="T48" fmla="*/ 0 w 32"/>
              <a:gd name="T49" fmla="*/ 2147483647 h 33"/>
              <a:gd name="T50" fmla="*/ 0 w 32"/>
              <a:gd name="T51" fmla="*/ 2147483647 h 33"/>
              <a:gd name="T52" fmla="*/ 2147483647 w 32"/>
              <a:gd name="T53" fmla="*/ 2147483647 h 33"/>
              <a:gd name="T54" fmla="*/ 2147483647 w 32"/>
              <a:gd name="T55" fmla="*/ 2147483647 h 33"/>
              <a:gd name="T56" fmla="*/ 2147483647 w 32"/>
              <a:gd name="T57" fmla="*/ 2147483647 h 33"/>
              <a:gd name="T58" fmla="*/ 2147483647 w 32"/>
              <a:gd name="T59" fmla="*/ 2147483647 h 33"/>
              <a:gd name="T60" fmla="*/ 2147483647 w 32"/>
              <a:gd name="T61" fmla="*/ 2147483647 h 33"/>
              <a:gd name="T62" fmla="*/ 2147483647 w 32"/>
              <a:gd name="T63" fmla="*/ 2147483647 h 33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2"/>
              <a:gd name="T97" fmla="*/ 0 h 33"/>
              <a:gd name="T98" fmla="*/ 32 w 32"/>
              <a:gd name="T99" fmla="*/ 33 h 33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2" h="33">
                <a:moveTo>
                  <a:pt x="16" y="33"/>
                </a:moveTo>
                <a:lnTo>
                  <a:pt x="18" y="32"/>
                </a:lnTo>
                <a:lnTo>
                  <a:pt x="19" y="32"/>
                </a:lnTo>
                <a:lnTo>
                  <a:pt x="21" y="32"/>
                </a:lnTo>
                <a:lnTo>
                  <a:pt x="22" y="31"/>
                </a:lnTo>
                <a:lnTo>
                  <a:pt x="24" y="31"/>
                </a:lnTo>
                <a:lnTo>
                  <a:pt x="25" y="30"/>
                </a:lnTo>
                <a:lnTo>
                  <a:pt x="26" y="29"/>
                </a:lnTo>
                <a:lnTo>
                  <a:pt x="27" y="28"/>
                </a:lnTo>
                <a:lnTo>
                  <a:pt x="29" y="27"/>
                </a:lnTo>
                <a:lnTo>
                  <a:pt x="29" y="25"/>
                </a:lnTo>
                <a:lnTo>
                  <a:pt x="30" y="24"/>
                </a:lnTo>
                <a:lnTo>
                  <a:pt x="31" y="23"/>
                </a:lnTo>
                <a:lnTo>
                  <a:pt x="31" y="21"/>
                </a:lnTo>
                <a:lnTo>
                  <a:pt x="32" y="20"/>
                </a:lnTo>
                <a:lnTo>
                  <a:pt x="32" y="18"/>
                </a:lnTo>
                <a:lnTo>
                  <a:pt x="32" y="16"/>
                </a:lnTo>
                <a:lnTo>
                  <a:pt x="32" y="15"/>
                </a:lnTo>
                <a:lnTo>
                  <a:pt x="32" y="13"/>
                </a:lnTo>
                <a:lnTo>
                  <a:pt x="31" y="12"/>
                </a:lnTo>
                <a:lnTo>
                  <a:pt x="31" y="10"/>
                </a:lnTo>
                <a:lnTo>
                  <a:pt x="30" y="9"/>
                </a:lnTo>
                <a:lnTo>
                  <a:pt x="29" y="7"/>
                </a:lnTo>
                <a:lnTo>
                  <a:pt x="29" y="6"/>
                </a:lnTo>
                <a:lnTo>
                  <a:pt x="27" y="5"/>
                </a:lnTo>
                <a:lnTo>
                  <a:pt x="26" y="4"/>
                </a:lnTo>
                <a:lnTo>
                  <a:pt x="25" y="3"/>
                </a:lnTo>
                <a:lnTo>
                  <a:pt x="24" y="2"/>
                </a:lnTo>
                <a:lnTo>
                  <a:pt x="22" y="1"/>
                </a:lnTo>
                <a:lnTo>
                  <a:pt x="21" y="1"/>
                </a:lnTo>
                <a:lnTo>
                  <a:pt x="19" y="0"/>
                </a:lnTo>
                <a:lnTo>
                  <a:pt x="18" y="0"/>
                </a:lnTo>
                <a:lnTo>
                  <a:pt x="16" y="0"/>
                </a:lnTo>
                <a:lnTo>
                  <a:pt x="14" y="0"/>
                </a:lnTo>
                <a:lnTo>
                  <a:pt x="13" y="0"/>
                </a:lnTo>
                <a:lnTo>
                  <a:pt x="11" y="1"/>
                </a:lnTo>
                <a:lnTo>
                  <a:pt x="10" y="1"/>
                </a:lnTo>
                <a:lnTo>
                  <a:pt x="8" y="2"/>
                </a:lnTo>
                <a:lnTo>
                  <a:pt x="7" y="3"/>
                </a:lnTo>
                <a:lnTo>
                  <a:pt x="6" y="4"/>
                </a:lnTo>
                <a:lnTo>
                  <a:pt x="5" y="5"/>
                </a:lnTo>
                <a:lnTo>
                  <a:pt x="3" y="6"/>
                </a:lnTo>
                <a:lnTo>
                  <a:pt x="3" y="7"/>
                </a:lnTo>
                <a:lnTo>
                  <a:pt x="2" y="9"/>
                </a:lnTo>
                <a:lnTo>
                  <a:pt x="1" y="10"/>
                </a:lnTo>
                <a:lnTo>
                  <a:pt x="0" y="12"/>
                </a:lnTo>
                <a:lnTo>
                  <a:pt x="0" y="13"/>
                </a:lnTo>
                <a:lnTo>
                  <a:pt x="0" y="15"/>
                </a:lnTo>
                <a:lnTo>
                  <a:pt x="0" y="16"/>
                </a:lnTo>
                <a:lnTo>
                  <a:pt x="0" y="18"/>
                </a:lnTo>
                <a:lnTo>
                  <a:pt x="0" y="20"/>
                </a:lnTo>
                <a:lnTo>
                  <a:pt x="0" y="21"/>
                </a:lnTo>
                <a:lnTo>
                  <a:pt x="1" y="23"/>
                </a:lnTo>
                <a:lnTo>
                  <a:pt x="2" y="24"/>
                </a:lnTo>
                <a:lnTo>
                  <a:pt x="3" y="25"/>
                </a:lnTo>
                <a:lnTo>
                  <a:pt x="3" y="27"/>
                </a:lnTo>
                <a:lnTo>
                  <a:pt x="5" y="28"/>
                </a:lnTo>
                <a:lnTo>
                  <a:pt x="6" y="29"/>
                </a:lnTo>
                <a:lnTo>
                  <a:pt x="7" y="30"/>
                </a:lnTo>
                <a:lnTo>
                  <a:pt x="8" y="31"/>
                </a:lnTo>
                <a:lnTo>
                  <a:pt x="10" y="31"/>
                </a:lnTo>
                <a:lnTo>
                  <a:pt x="11" y="32"/>
                </a:lnTo>
                <a:lnTo>
                  <a:pt x="13" y="32"/>
                </a:lnTo>
                <a:lnTo>
                  <a:pt x="14" y="32"/>
                </a:lnTo>
                <a:lnTo>
                  <a:pt x="16" y="33"/>
                </a:lnTo>
              </a:path>
            </a:pathLst>
          </a:custGeom>
          <a:noFill/>
          <a:ln w="1588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" name="Freeform 128">
            <a:extLst>
              <a:ext uri="{FF2B5EF4-FFF2-40B4-BE49-F238E27FC236}">
                <a16:creationId xmlns:a16="http://schemas.microsoft.com/office/drawing/2014/main" id="{5C52E5E7-AE34-E00B-4EA1-6AB0A1B6C333}"/>
              </a:ext>
            </a:extLst>
          </p:cNvPr>
          <p:cNvSpPr>
            <a:spLocks/>
          </p:cNvSpPr>
          <p:nvPr/>
        </p:nvSpPr>
        <p:spPr bwMode="auto">
          <a:xfrm>
            <a:off x="9139663" y="4148956"/>
            <a:ext cx="50800" cy="52388"/>
          </a:xfrm>
          <a:custGeom>
            <a:avLst/>
            <a:gdLst>
              <a:gd name="T0" fmla="*/ 2147483647 w 32"/>
              <a:gd name="T1" fmla="*/ 2147483647 h 33"/>
              <a:gd name="T2" fmla="*/ 2147483647 w 32"/>
              <a:gd name="T3" fmla="*/ 2147483647 h 33"/>
              <a:gd name="T4" fmla="*/ 2147483647 w 32"/>
              <a:gd name="T5" fmla="*/ 2147483647 h 33"/>
              <a:gd name="T6" fmla="*/ 2147483647 w 32"/>
              <a:gd name="T7" fmla="*/ 2147483647 h 33"/>
              <a:gd name="T8" fmla="*/ 2147483647 w 32"/>
              <a:gd name="T9" fmla="*/ 2147483647 h 33"/>
              <a:gd name="T10" fmla="*/ 2147483647 w 32"/>
              <a:gd name="T11" fmla="*/ 2147483647 h 33"/>
              <a:gd name="T12" fmla="*/ 2147483647 w 32"/>
              <a:gd name="T13" fmla="*/ 2147483647 h 33"/>
              <a:gd name="T14" fmla="*/ 2147483647 w 32"/>
              <a:gd name="T15" fmla="*/ 2147483647 h 33"/>
              <a:gd name="T16" fmla="*/ 2147483647 w 32"/>
              <a:gd name="T17" fmla="*/ 2147483647 h 33"/>
              <a:gd name="T18" fmla="*/ 2147483647 w 32"/>
              <a:gd name="T19" fmla="*/ 2147483647 h 33"/>
              <a:gd name="T20" fmla="*/ 2147483647 w 32"/>
              <a:gd name="T21" fmla="*/ 2147483647 h 33"/>
              <a:gd name="T22" fmla="*/ 2147483647 w 32"/>
              <a:gd name="T23" fmla="*/ 2147483647 h 33"/>
              <a:gd name="T24" fmla="*/ 2147483647 w 32"/>
              <a:gd name="T25" fmla="*/ 2147483647 h 33"/>
              <a:gd name="T26" fmla="*/ 2147483647 w 32"/>
              <a:gd name="T27" fmla="*/ 2147483647 h 33"/>
              <a:gd name="T28" fmla="*/ 2147483647 w 32"/>
              <a:gd name="T29" fmla="*/ 2147483647 h 33"/>
              <a:gd name="T30" fmla="*/ 2147483647 w 32"/>
              <a:gd name="T31" fmla="*/ 0 h 33"/>
              <a:gd name="T32" fmla="*/ 2147483647 w 32"/>
              <a:gd name="T33" fmla="*/ 0 h 33"/>
              <a:gd name="T34" fmla="*/ 2147483647 w 32"/>
              <a:gd name="T35" fmla="*/ 2147483647 h 33"/>
              <a:gd name="T36" fmla="*/ 2147483647 w 32"/>
              <a:gd name="T37" fmla="*/ 2147483647 h 33"/>
              <a:gd name="T38" fmla="*/ 2147483647 w 32"/>
              <a:gd name="T39" fmla="*/ 2147483647 h 33"/>
              <a:gd name="T40" fmla="*/ 2147483647 w 32"/>
              <a:gd name="T41" fmla="*/ 2147483647 h 33"/>
              <a:gd name="T42" fmla="*/ 2147483647 w 32"/>
              <a:gd name="T43" fmla="*/ 2147483647 h 33"/>
              <a:gd name="T44" fmla="*/ 0 w 32"/>
              <a:gd name="T45" fmla="*/ 2147483647 h 33"/>
              <a:gd name="T46" fmla="*/ 0 w 32"/>
              <a:gd name="T47" fmla="*/ 2147483647 h 33"/>
              <a:gd name="T48" fmla="*/ 0 w 32"/>
              <a:gd name="T49" fmla="*/ 2147483647 h 33"/>
              <a:gd name="T50" fmla="*/ 0 w 32"/>
              <a:gd name="T51" fmla="*/ 2147483647 h 33"/>
              <a:gd name="T52" fmla="*/ 2147483647 w 32"/>
              <a:gd name="T53" fmla="*/ 2147483647 h 33"/>
              <a:gd name="T54" fmla="*/ 2147483647 w 32"/>
              <a:gd name="T55" fmla="*/ 2147483647 h 33"/>
              <a:gd name="T56" fmla="*/ 2147483647 w 32"/>
              <a:gd name="T57" fmla="*/ 2147483647 h 33"/>
              <a:gd name="T58" fmla="*/ 2147483647 w 32"/>
              <a:gd name="T59" fmla="*/ 2147483647 h 33"/>
              <a:gd name="T60" fmla="*/ 2147483647 w 32"/>
              <a:gd name="T61" fmla="*/ 2147483647 h 33"/>
              <a:gd name="T62" fmla="*/ 2147483647 w 32"/>
              <a:gd name="T63" fmla="*/ 2147483647 h 33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2"/>
              <a:gd name="T97" fmla="*/ 0 h 33"/>
              <a:gd name="T98" fmla="*/ 32 w 32"/>
              <a:gd name="T99" fmla="*/ 33 h 33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2" h="33">
                <a:moveTo>
                  <a:pt x="16" y="33"/>
                </a:moveTo>
                <a:lnTo>
                  <a:pt x="17" y="32"/>
                </a:lnTo>
                <a:lnTo>
                  <a:pt x="19" y="32"/>
                </a:lnTo>
                <a:lnTo>
                  <a:pt x="21" y="32"/>
                </a:lnTo>
                <a:lnTo>
                  <a:pt x="22" y="31"/>
                </a:lnTo>
                <a:lnTo>
                  <a:pt x="23" y="31"/>
                </a:lnTo>
                <a:lnTo>
                  <a:pt x="25" y="30"/>
                </a:lnTo>
                <a:lnTo>
                  <a:pt x="26" y="29"/>
                </a:lnTo>
                <a:lnTo>
                  <a:pt x="27" y="28"/>
                </a:lnTo>
                <a:lnTo>
                  <a:pt x="28" y="27"/>
                </a:lnTo>
                <a:lnTo>
                  <a:pt x="29" y="25"/>
                </a:lnTo>
                <a:lnTo>
                  <a:pt x="30" y="24"/>
                </a:lnTo>
                <a:lnTo>
                  <a:pt x="31" y="23"/>
                </a:lnTo>
                <a:lnTo>
                  <a:pt x="31" y="21"/>
                </a:lnTo>
                <a:lnTo>
                  <a:pt x="32" y="20"/>
                </a:lnTo>
                <a:lnTo>
                  <a:pt x="32" y="18"/>
                </a:lnTo>
                <a:lnTo>
                  <a:pt x="32" y="16"/>
                </a:lnTo>
                <a:lnTo>
                  <a:pt x="32" y="15"/>
                </a:lnTo>
                <a:lnTo>
                  <a:pt x="32" y="13"/>
                </a:lnTo>
                <a:lnTo>
                  <a:pt x="31" y="12"/>
                </a:lnTo>
                <a:lnTo>
                  <a:pt x="31" y="10"/>
                </a:lnTo>
                <a:lnTo>
                  <a:pt x="30" y="9"/>
                </a:lnTo>
                <a:lnTo>
                  <a:pt x="29" y="7"/>
                </a:lnTo>
                <a:lnTo>
                  <a:pt x="28" y="6"/>
                </a:lnTo>
                <a:lnTo>
                  <a:pt x="27" y="5"/>
                </a:lnTo>
                <a:lnTo>
                  <a:pt x="26" y="4"/>
                </a:lnTo>
                <a:lnTo>
                  <a:pt x="25" y="3"/>
                </a:lnTo>
                <a:lnTo>
                  <a:pt x="23" y="2"/>
                </a:lnTo>
                <a:lnTo>
                  <a:pt x="22" y="1"/>
                </a:lnTo>
                <a:lnTo>
                  <a:pt x="21" y="1"/>
                </a:lnTo>
                <a:lnTo>
                  <a:pt x="19" y="0"/>
                </a:lnTo>
                <a:lnTo>
                  <a:pt x="17" y="0"/>
                </a:lnTo>
                <a:lnTo>
                  <a:pt x="16" y="0"/>
                </a:lnTo>
                <a:lnTo>
                  <a:pt x="14" y="0"/>
                </a:lnTo>
                <a:lnTo>
                  <a:pt x="13" y="0"/>
                </a:lnTo>
                <a:lnTo>
                  <a:pt x="11" y="1"/>
                </a:lnTo>
                <a:lnTo>
                  <a:pt x="10" y="1"/>
                </a:lnTo>
                <a:lnTo>
                  <a:pt x="8" y="2"/>
                </a:lnTo>
                <a:lnTo>
                  <a:pt x="7" y="3"/>
                </a:lnTo>
                <a:lnTo>
                  <a:pt x="5" y="4"/>
                </a:lnTo>
                <a:lnTo>
                  <a:pt x="4" y="5"/>
                </a:lnTo>
                <a:lnTo>
                  <a:pt x="3" y="6"/>
                </a:lnTo>
                <a:lnTo>
                  <a:pt x="2" y="7"/>
                </a:lnTo>
                <a:lnTo>
                  <a:pt x="2" y="9"/>
                </a:lnTo>
                <a:lnTo>
                  <a:pt x="1" y="10"/>
                </a:lnTo>
                <a:lnTo>
                  <a:pt x="0" y="12"/>
                </a:lnTo>
                <a:lnTo>
                  <a:pt x="0" y="13"/>
                </a:lnTo>
                <a:lnTo>
                  <a:pt x="0" y="15"/>
                </a:lnTo>
                <a:lnTo>
                  <a:pt x="0" y="16"/>
                </a:lnTo>
                <a:lnTo>
                  <a:pt x="0" y="18"/>
                </a:lnTo>
                <a:lnTo>
                  <a:pt x="0" y="20"/>
                </a:lnTo>
                <a:lnTo>
                  <a:pt x="0" y="21"/>
                </a:lnTo>
                <a:lnTo>
                  <a:pt x="1" y="23"/>
                </a:lnTo>
                <a:lnTo>
                  <a:pt x="2" y="24"/>
                </a:lnTo>
                <a:lnTo>
                  <a:pt x="2" y="25"/>
                </a:lnTo>
                <a:lnTo>
                  <a:pt x="3" y="27"/>
                </a:lnTo>
                <a:lnTo>
                  <a:pt x="4" y="28"/>
                </a:lnTo>
                <a:lnTo>
                  <a:pt x="5" y="29"/>
                </a:lnTo>
                <a:lnTo>
                  <a:pt x="7" y="30"/>
                </a:lnTo>
                <a:lnTo>
                  <a:pt x="8" y="31"/>
                </a:lnTo>
                <a:lnTo>
                  <a:pt x="10" y="31"/>
                </a:lnTo>
                <a:lnTo>
                  <a:pt x="11" y="32"/>
                </a:lnTo>
                <a:lnTo>
                  <a:pt x="13" y="32"/>
                </a:lnTo>
                <a:lnTo>
                  <a:pt x="14" y="32"/>
                </a:lnTo>
                <a:lnTo>
                  <a:pt x="16" y="33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" name="Freeform 129">
            <a:extLst>
              <a:ext uri="{FF2B5EF4-FFF2-40B4-BE49-F238E27FC236}">
                <a16:creationId xmlns:a16="http://schemas.microsoft.com/office/drawing/2014/main" id="{4060F108-F373-9C1F-A230-FE14FB46EC64}"/>
              </a:ext>
            </a:extLst>
          </p:cNvPr>
          <p:cNvSpPr>
            <a:spLocks/>
          </p:cNvSpPr>
          <p:nvPr/>
        </p:nvSpPr>
        <p:spPr bwMode="auto">
          <a:xfrm>
            <a:off x="9139663" y="4148956"/>
            <a:ext cx="50800" cy="52388"/>
          </a:xfrm>
          <a:custGeom>
            <a:avLst/>
            <a:gdLst>
              <a:gd name="T0" fmla="*/ 2147483647 w 32"/>
              <a:gd name="T1" fmla="*/ 2147483647 h 33"/>
              <a:gd name="T2" fmla="*/ 2147483647 w 32"/>
              <a:gd name="T3" fmla="*/ 2147483647 h 33"/>
              <a:gd name="T4" fmla="*/ 2147483647 w 32"/>
              <a:gd name="T5" fmla="*/ 2147483647 h 33"/>
              <a:gd name="T6" fmla="*/ 2147483647 w 32"/>
              <a:gd name="T7" fmla="*/ 2147483647 h 33"/>
              <a:gd name="T8" fmla="*/ 2147483647 w 32"/>
              <a:gd name="T9" fmla="*/ 2147483647 h 33"/>
              <a:gd name="T10" fmla="*/ 2147483647 w 32"/>
              <a:gd name="T11" fmla="*/ 2147483647 h 33"/>
              <a:gd name="T12" fmla="*/ 2147483647 w 32"/>
              <a:gd name="T13" fmla="*/ 2147483647 h 33"/>
              <a:gd name="T14" fmla="*/ 2147483647 w 32"/>
              <a:gd name="T15" fmla="*/ 2147483647 h 33"/>
              <a:gd name="T16" fmla="*/ 2147483647 w 32"/>
              <a:gd name="T17" fmla="*/ 2147483647 h 33"/>
              <a:gd name="T18" fmla="*/ 2147483647 w 32"/>
              <a:gd name="T19" fmla="*/ 2147483647 h 33"/>
              <a:gd name="T20" fmla="*/ 2147483647 w 32"/>
              <a:gd name="T21" fmla="*/ 2147483647 h 33"/>
              <a:gd name="T22" fmla="*/ 2147483647 w 32"/>
              <a:gd name="T23" fmla="*/ 2147483647 h 33"/>
              <a:gd name="T24" fmla="*/ 2147483647 w 32"/>
              <a:gd name="T25" fmla="*/ 2147483647 h 33"/>
              <a:gd name="T26" fmla="*/ 2147483647 w 32"/>
              <a:gd name="T27" fmla="*/ 2147483647 h 33"/>
              <a:gd name="T28" fmla="*/ 2147483647 w 32"/>
              <a:gd name="T29" fmla="*/ 2147483647 h 33"/>
              <a:gd name="T30" fmla="*/ 2147483647 w 32"/>
              <a:gd name="T31" fmla="*/ 0 h 33"/>
              <a:gd name="T32" fmla="*/ 2147483647 w 32"/>
              <a:gd name="T33" fmla="*/ 0 h 33"/>
              <a:gd name="T34" fmla="*/ 2147483647 w 32"/>
              <a:gd name="T35" fmla="*/ 2147483647 h 33"/>
              <a:gd name="T36" fmla="*/ 2147483647 w 32"/>
              <a:gd name="T37" fmla="*/ 2147483647 h 33"/>
              <a:gd name="T38" fmla="*/ 2147483647 w 32"/>
              <a:gd name="T39" fmla="*/ 2147483647 h 33"/>
              <a:gd name="T40" fmla="*/ 2147483647 w 32"/>
              <a:gd name="T41" fmla="*/ 2147483647 h 33"/>
              <a:gd name="T42" fmla="*/ 2147483647 w 32"/>
              <a:gd name="T43" fmla="*/ 2147483647 h 33"/>
              <a:gd name="T44" fmla="*/ 0 w 32"/>
              <a:gd name="T45" fmla="*/ 2147483647 h 33"/>
              <a:gd name="T46" fmla="*/ 0 w 32"/>
              <a:gd name="T47" fmla="*/ 2147483647 h 33"/>
              <a:gd name="T48" fmla="*/ 0 w 32"/>
              <a:gd name="T49" fmla="*/ 2147483647 h 33"/>
              <a:gd name="T50" fmla="*/ 0 w 32"/>
              <a:gd name="T51" fmla="*/ 2147483647 h 33"/>
              <a:gd name="T52" fmla="*/ 2147483647 w 32"/>
              <a:gd name="T53" fmla="*/ 2147483647 h 33"/>
              <a:gd name="T54" fmla="*/ 2147483647 w 32"/>
              <a:gd name="T55" fmla="*/ 2147483647 h 33"/>
              <a:gd name="T56" fmla="*/ 2147483647 w 32"/>
              <a:gd name="T57" fmla="*/ 2147483647 h 33"/>
              <a:gd name="T58" fmla="*/ 2147483647 w 32"/>
              <a:gd name="T59" fmla="*/ 2147483647 h 33"/>
              <a:gd name="T60" fmla="*/ 2147483647 w 32"/>
              <a:gd name="T61" fmla="*/ 2147483647 h 33"/>
              <a:gd name="T62" fmla="*/ 2147483647 w 32"/>
              <a:gd name="T63" fmla="*/ 2147483647 h 33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2"/>
              <a:gd name="T97" fmla="*/ 0 h 33"/>
              <a:gd name="T98" fmla="*/ 32 w 32"/>
              <a:gd name="T99" fmla="*/ 33 h 33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2" h="33">
                <a:moveTo>
                  <a:pt x="16" y="33"/>
                </a:moveTo>
                <a:lnTo>
                  <a:pt x="17" y="32"/>
                </a:lnTo>
                <a:lnTo>
                  <a:pt x="19" y="32"/>
                </a:lnTo>
                <a:lnTo>
                  <a:pt x="21" y="32"/>
                </a:lnTo>
                <a:lnTo>
                  <a:pt x="22" y="31"/>
                </a:lnTo>
                <a:lnTo>
                  <a:pt x="23" y="31"/>
                </a:lnTo>
                <a:lnTo>
                  <a:pt x="25" y="30"/>
                </a:lnTo>
                <a:lnTo>
                  <a:pt x="26" y="29"/>
                </a:lnTo>
                <a:lnTo>
                  <a:pt x="27" y="28"/>
                </a:lnTo>
                <a:lnTo>
                  <a:pt x="28" y="27"/>
                </a:lnTo>
                <a:lnTo>
                  <a:pt x="29" y="25"/>
                </a:lnTo>
                <a:lnTo>
                  <a:pt x="30" y="24"/>
                </a:lnTo>
                <a:lnTo>
                  <a:pt x="31" y="23"/>
                </a:lnTo>
                <a:lnTo>
                  <a:pt x="31" y="21"/>
                </a:lnTo>
                <a:lnTo>
                  <a:pt x="32" y="20"/>
                </a:lnTo>
                <a:lnTo>
                  <a:pt x="32" y="18"/>
                </a:lnTo>
                <a:lnTo>
                  <a:pt x="32" y="16"/>
                </a:lnTo>
                <a:lnTo>
                  <a:pt x="32" y="15"/>
                </a:lnTo>
                <a:lnTo>
                  <a:pt x="32" y="13"/>
                </a:lnTo>
                <a:lnTo>
                  <a:pt x="31" y="12"/>
                </a:lnTo>
                <a:lnTo>
                  <a:pt x="31" y="10"/>
                </a:lnTo>
                <a:lnTo>
                  <a:pt x="30" y="9"/>
                </a:lnTo>
                <a:lnTo>
                  <a:pt x="29" y="7"/>
                </a:lnTo>
                <a:lnTo>
                  <a:pt x="28" y="6"/>
                </a:lnTo>
                <a:lnTo>
                  <a:pt x="27" y="5"/>
                </a:lnTo>
                <a:lnTo>
                  <a:pt x="26" y="4"/>
                </a:lnTo>
                <a:lnTo>
                  <a:pt x="25" y="3"/>
                </a:lnTo>
                <a:lnTo>
                  <a:pt x="23" y="2"/>
                </a:lnTo>
                <a:lnTo>
                  <a:pt x="22" y="1"/>
                </a:lnTo>
                <a:lnTo>
                  <a:pt x="21" y="1"/>
                </a:lnTo>
                <a:lnTo>
                  <a:pt x="19" y="0"/>
                </a:lnTo>
                <a:lnTo>
                  <a:pt x="17" y="0"/>
                </a:lnTo>
                <a:lnTo>
                  <a:pt x="16" y="0"/>
                </a:lnTo>
                <a:lnTo>
                  <a:pt x="14" y="0"/>
                </a:lnTo>
                <a:lnTo>
                  <a:pt x="13" y="0"/>
                </a:lnTo>
                <a:lnTo>
                  <a:pt x="11" y="1"/>
                </a:lnTo>
                <a:lnTo>
                  <a:pt x="10" y="1"/>
                </a:lnTo>
                <a:lnTo>
                  <a:pt x="8" y="2"/>
                </a:lnTo>
                <a:lnTo>
                  <a:pt x="7" y="3"/>
                </a:lnTo>
                <a:lnTo>
                  <a:pt x="5" y="4"/>
                </a:lnTo>
                <a:lnTo>
                  <a:pt x="4" y="5"/>
                </a:lnTo>
                <a:lnTo>
                  <a:pt x="3" y="6"/>
                </a:lnTo>
                <a:lnTo>
                  <a:pt x="2" y="7"/>
                </a:lnTo>
                <a:lnTo>
                  <a:pt x="2" y="9"/>
                </a:lnTo>
                <a:lnTo>
                  <a:pt x="1" y="10"/>
                </a:lnTo>
                <a:lnTo>
                  <a:pt x="0" y="12"/>
                </a:lnTo>
                <a:lnTo>
                  <a:pt x="0" y="13"/>
                </a:lnTo>
                <a:lnTo>
                  <a:pt x="0" y="15"/>
                </a:lnTo>
                <a:lnTo>
                  <a:pt x="0" y="16"/>
                </a:lnTo>
                <a:lnTo>
                  <a:pt x="0" y="18"/>
                </a:lnTo>
                <a:lnTo>
                  <a:pt x="0" y="20"/>
                </a:lnTo>
                <a:lnTo>
                  <a:pt x="0" y="21"/>
                </a:lnTo>
                <a:lnTo>
                  <a:pt x="1" y="23"/>
                </a:lnTo>
                <a:lnTo>
                  <a:pt x="2" y="24"/>
                </a:lnTo>
                <a:lnTo>
                  <a:pt x="2" y="25"/>
                </a:lnTo>
                <a:lnTo>
                  <a:pt x="3" y="27"/>
                </a:lnTo>
                <a:lnTo>
                  <a:pt x="4" y="28"/>
                </a:lnTo>
                <a:lnTo>
                  <a:pt x="5" y="29"/>
                </a:lnTo>
                <a:lnTo>
                  <a:pt x="7" y="30"/>
                </a:lnTo>
                <a:lnTo>
                  <a:pt x="8" y="31"/>
                </a:lnTo>
                <a:lnTo>
                  <a:pt x="10" y="31"/>
                </a:lnTo>
                <a:lnTo>
                  <a:pt x="11" y="32"/>
                </a:lnTo>
                <a:lnTo>
                  <a:pt x="13" y="32"/>
                </a:lnTo>
                <a:lnTo>
                  <a:pt x="14" y="32"/>
                </a:lnTo>
                <a:lnTo>
                  <a:pt x="16" y="33"/>
                </a:lnTo>
              </a:path>
            </a:pathLst>
          </a:custGeom>
          <a:solidFill>
            <a:schemeClr val="tx1"/>
          </a:solidFill>
          <a:ln w="1588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" name="Freeform 130">
            <a:extLst>
              <a:ext uri="{FF2B5EF4-FFF2-40B4-BE49-F238E27FC236}">
                <a16:creationId xmlns:a16="http://schemas.microsoft.com/office/drawing/2014/main" id="{41729B43-419E-CAC7-CC8C-D76505F8FAA2}"/>
              </a:ext>
            </a:extLst>
          </p:cNvPr>
          <p:cNvSpPr>
            <a:spLocks/>
          </p:cNvSpPr>
          <p:nvPr/>
        </p:nvSpPr>
        <p:spPr bwMode="auto">
          <a:xfrm>
            <a:off x="7769651" y="4375969"/>
            <a:ext cx="52387" cy="50800"/>
          </a:xfrm>
          <a:custGeom>
            <a:avLst/>
            <a:gdLst>
              <a:gd name="T0" fmla="*/ 2147483647 w 33"/>
              <a:gd name="T1" fmla="*/ 2147483647 h 32"/>
              <a:gd name="T2" fmla="*/ 2147483647 w 33"/>
              <a:gd name="T3" fmla="*/ 2147483647 h 32"/>
              <a:gd name="T4" fmla="*/ 2147483647 w 33"/>
              <a:gd name="T5" fmla="*/ 2147483647 h 32"/>
              <a:gd name="T6" fmla="*/ 2147483647 w 33"/>
              <a:gd name="T7" fmla="*/ 2147483647 h 32"/>
              <a:gd name="T8" fmla="*/ 2147483647 w 33"/>
              <a:gd name="T9" fmla="*/ 2147483647 h 32"/>
              <a:gd name="T10" fmla="*/ 2147483647 w 33"/>
              <a:gd name="T11" fmla="*/ 2147483647 h 32"/>
              <a:gd name="T12" fmla="*/ 2147483647 w 33"/>
              <a:gd name="T13" fmla="*/ 2147483647 h 32"/>
              <a:gd name="T14" fmla="*/ 2147483647 w 33"/>
              <a:gd name="T15" fmla="*/ 2147483647 h 32"/>
              <a:gd name="T16" fmla="*/ 2147483647 w 33"/>
              <a:gd name="T17" fmla="*/ 2147483647 h 32"/>
              <a:gd name="T18" fmla="*/ 2147483647 w 33"/>
              <a:gd name="T19" fmla="*/ 2147483647 h 32"/>
              <a:gd name="T20" fmla="*/ 2147483647 w 33"/>
              <a:gd name="T21" fmla="*/ 2147483647 h 32"/>
              <a:gd name="T22" fmla="*/ 2147483647 w 33"/>
              <a:gd name="T23" fmla="*/ 2147483647 h 32"/>
              <a:gd name="T24" fmla="*/ 2147483647 w 33"/>
              <a:gd name="T25" fmla="*/ 2147483647 h 32"/>
              <a:gd name="T26" fmla="*/ 2147483647 w 33"/>
              <a:gd name="T27" fmla="*/ 2147483647 h 32"/>
              <a:gd name="T28" fmla="*/ 2147483647 w 33"/>
              <a:gd name="T29" fmla="*/ 0 h 32"/>
              <a:gd name="T30" fmla="*/ 2147483647 w 33"/>
              <a:gd name="T31" fmla="*/ 0 h 32"/>
              <a:gd name="T32" fmla="*/ 2147483647 w 33"/>
              <a:gd name="T33" fmla="*/ 0 h 32"/>
              <a:gd name="T34" fmla="*/ 2147483647 w 33"/>
              <a:gd name="T35" fmla="*/ 0 h 32"/>
              <a:gd name="T36" fmla="*/ 2147483647 w 33"/>
              <a:gd name="T37" fmla="*/ 2147483647 h 32"/>
              <a:gd name="T38" fmla="*/ 2147483647 w 33"/>
              <a:gd name="T39" fmla="*/ 2147483647 h 32"/>
              <a:gd name="T40" fmla="*/ 2147483647 w 33"/>
              <a:gd name="T41" fmla="*/ 2147483647 h 32"/>
              <a:gd name="T42" fmla="*/ 2147483647 w 33"/>
              <a:gd name="T43" fmla="*/ 2147483647 h 32"/>
              <a:gd name="T44" fmla="*/ 2147483647 w 33"/>
              <a:gd name="T45" fmla="*/ 2147483647 h 32"/>
              <a:gd name="T46" fmla="*/ 0 w 33"/>
              <a:gd name="T47" fmla="*/ 2147483647 h 32"/>
              <a:gd name="T48" fmla="*/ 0 w 33"/>
              <a:gd name="T49" fmla="*/ 2147483647 h 32"/>
              <a:gd name="T50" fmla="*/ 2147483647 w 33"/>
              <a:gd name="T51" fmla="*/ 2147483647 h 32"/>
              <a:gd name="T52" fmla="*/ 2147483647 w 33"/>
              <a:gd name="T53" fmla="*/ 2147483647 h 32"/>
              <a:gd name="T54" fmla="*/ 2147483647 w 33"/>
              <a:gd name="T55" fmla="*/ 2147483647 h 32"/>
              <a:gd name="T56" fmla="*/ 2147483647 w 33"/>
              <a:gd name="T57" fmla="*/ 2147483647 h 32"/>
              <a:gd name="T58" fmla="*/ 2147483647 w 33"/>
              <a:gd name="T59" fmla="*/ 2147483647 h 32"/>
              <a:gd name="T60" fmla="*/ 2147483647 w 33"/>
              <a:gd name="T61" fmla="*/ 2147483647 h 32"/>
              <a:gd name="T62" fmla="*/ 2147483647 w 33"/>
              <a:gd name="T63" fmla="*/ 2147483647 h 3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3"/>
              <a:gd name="T97" fmla="*/ 0 h 32"/>
              <a:gd name="T98" fmla="*/ 33 w 33"/>
              <a:gd name="T99" fmla="*/ 32 h 3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3" h="32">
                <a:moveTo>
                  <a:pt x="17" y="32"/>
                </a:moveTo>
                <a:lnTo>
                  <a:pt x="18" y="32"/>
                </a:lnTo>
                <a:lnTo>
                  <a:pt x="20" y="32"/>
                </a:lnTo>
                <a:lnTo>
                  <a:pt x="21" y="31"/>
                </a:lnTo>
                <a:lnTo>
                  <a:pt x="23" y="31"/>
                </a:lnTo>
                <a:lnTo>
                  <a:pt x="24" y="30"/>
                </a:lnTo>
                <a:lnTo>
                  <a:pt x="26" y="29"/>
                </a:lnTo>
                <a:lnTo>
                  <a:pt x="27" y="28"/>
                </a:lnTo>
                <a:lnTo>
                  <a:pt x="28" y="27"/>
                </a:lnTo>
                <a:lnTo>
                  <a:pt x="29" y="26"/>
                </a:lnTo>
                <a:lnTo>
                  <a:pt x="30" y="25"/>
                </a:lnTo>
                <a:lnTo>
                  <a:pt x="31" y="24"/>
                </a:lnTo>
                <a:lnTo>
                  <a:pt x="31" y="22"/>
                </a:lnTo>
                <a:lnTo>
                  <a:pt x="32" y="21"/>
                </a:lnTo>
                <a:lnTo>
                  <a:pt x="32" y="19"/>
                </a:lnTo>
                <a:lnTo>
                  <a:pt x="33" y="18"/>
                </a:lnTo>
                <a:lnTo>
                  <a:pt x="33" y="16"/>
                </a:lnTo>
                <a:lnTo>
                  <a:pt x="33" y="14"/>
                </a:lnTo>
                <a:lnTo>
                  <a:pt x="32" y="13"/>
                </a:lnTo>
                <a:lnTo>
                  <a:pt x="32" y="11"/>
                </a:lnTo>
                <a:lnTo>
                  <a:pt x="31" y="10"/>
                </a:lnTo>
                <a:lnTo>
                  <a:pt x="31" y="8"/>
                </a:lnTo>
                <a:lnTo>
                  <a:pt x="30" y="7"/>
                </a:lnTo>
                <a:lnTo>
                  <a:pt x="29" y="6"/>
                </a:lnTo>
                <a:lnTo>
                  <a:pt x="28" y="4"/>
                </a:lnTo>
                <a:lnTo>
                  <a:pt x="27" y="4"/>
                </a:lnTo>
                <a:lnTo>
                  <a:pt x="26" y="3"/>
                </a:lnTo>
                <a:lnTo>
                  <a:pt x="24" y="2"/>
                </a:lnTo>
                <a:lnTo>
                  <a:pt x="23" y="1"/>
                </a:lnTo>
                <a:lnTo>
                  <a:pt x="21" y="0"/>
                </a:lnTo>
                <a:lnTo>
                  <a:pt x="20" y="0"/>
                </a:lnTo>
                <a:lnTo>
                  <a:pt x="18" y="0"/>
                </a:lnTo>
                <a:lnTo>
                  <a:pt x="17" y="0"/>
                </a:lnTo>
                <a:lnTo>
                  <a:pt x="15" y="0"/>
                </a:lnTo>
                <a:lnTo>
                  <a:pt x="13" y="0"/>
                </a:lnTo>
                <a:lnTo>
                  <a:pt x="12" y="0"/>
                </a:lnTo>
                <a:lnTo>
                  <a:pt x="10" y="1"/>
                </a:lnTo>
                <a:lnTo>
                  <a:pt x="9" y="2"/>
                </a:lnTo>
                <a:lnTo>
                  <a:pt x="8" y="3"/>
                </a:lnTo>
                <a:lnTo>
                  <a:pt x="6" y="4"/>
                </a:lnTo>
                <a:lnTo>
                  <a:pt x="5" y="4"/>
                </a:lnTo>
                <a:lnTo>
                  <a:pt x="4" y="6"/>
                </a:lnTo>
                <a:lnTo>
                  <a:pt x="3" y="7"/>
                </a:lnTo>
                <a:lnTo>
                  <a:pt x="2" y="8"/>
                </a:lnTo>
                <a:lnTo>
                  <a:pt x="2" y="10"/>
                </a:lnTo>
                <a:lnTo>
                  <a:pt x="1" y="11"/>
                </a:lnTo>
                <a:lnTo>
                  <a:pt x="1" y="13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1" y="19"/>
                </a:lnTo>
                <a:lnTo>
                  <a:pt x="1" y="21"/>
                </a:lnTo>
                <a:lnTo>
                  <a:pt x="2" y="22"/>
                </a:lnTo>
                <a:lnTo>
                  <a:pt x="2" y="24"/>
                </a:lnTo>
                <a:lnTo>
                  <a:pt x="3" y="25"/>
                </a:lnTo>
                <a:lnTo>
                  <a:pt x="4" y="26"/>
                </a:lnTo>
                <a:lnTo>
                  <a:pt x="5" y="27"/>
                </a:lnTo>
                <a:lnTo>
                  <a:pt x="6" y="28"/>
                </a:lnTo>
                <a:lnTo>
                  <a:pt x="8" y="29"/>
                </a:lnTo>
                <a:lnTo>
                  <a:pt x="9" y="30"/>
                </a:lnTo>
                <a:lnTo>
                  <a:pt x="10" y="31"/>
                </a:lnTo>
                <a:lnTo>
                  <a:pt x="12" y="31"/>
                </a:lnTo>
                <a:lnTo>
                  <a:pt x="13" y="32"/>
                </a:lnTo>
                <a:lnTo>
                  <a:pt x="15" y="32"/>
                </a:lnTo>
                <a:lnTo>
                  <a:pt x="17" y="3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7" name="Freeform 131">
            <a:extLst>
              <a:ext uri="{FF2B5EF4-FFF2-40B4-BE49-F238E27FC236}">
                <a16:creationId xmlns:a16="http://schemas.microsoft.com/office/drawing/2014/main" id="{84BD7A26-5184-DB8B-71C2-C9C4E90C5656}"/>
              </a:ext>
            </a:extLst>
          </p:cNvPr>
          <p:cNvSpPr>
            <a:spLocks/>
          </p:cNvSpPr>
          <p:nvPr/>
        </p:nvSpPr>
        <p:spPr bwMode="auto">
          <a:xfrm>
            <a:off x="7769651" y="4375969"/>
            <a:ext cx="52387" cy="50800"/>
          </a:xfrm>
          <a:custGeom>
            <a:avLst/>
            <a:gdLst>
              <a:gd name="T0" fmla="*/ 2147483647 w 33"/>
              <a:gd name="T1" fmla="*/ 2147483647 h 32"/>
              <a:gd name="T2" fmla="*/ 2147483647 w 33"/>
              <a:gd name="T3" fmla="*/ 2147483647 h 32"/>
              <a:gd name="T4" fmla="*/ 2147483647 w 33"/>
              <a:gd name="T5" fmla="*/ 2147483647 h 32"/>
              <a:gd name="T6" fmla="*/ 2147483647 w 33"/>
              <a:gd name="T7" fmla="*/ 2147483647 h 32"/>
              <a:gd name="T8" fmla="*/ 2147483647 w 33"/>
              <a:gd name="T9" fmla="*/ 2147483647 h 32"/>
              <a:gd name="T10" fmla="*/ 2147483647 w 33"/>
              <a:gd name="T11" fmla="*/ 2147483647 h 32"/>
              <a:gd name="T12" fmla="*/ 2147483647 w 33"/>
              <a:gd name="T13" fmla="*/ 2147483647 h 32"/>
              <a:gd name="T14" fmla="*/ 2147483647 w 33"/>
              <a:gd name="T15" fmla="*/ 2147483647 h 32"/>
              <a:gd name="T16" fmla="*/ 2147483647 w 33"/>
              <a:gd name="T17" fmla="*/ 2147483647 h 32"/>
              <a:gd name="T18" fmla="*/ 2147483647 w 33"/>
              <a:gd name="T19" fmla="*/ 2147483647 h 32"/>
              <a:gd name="T20" fmla="*/ 2147483647 w 33"/>
              <a:gd name="T21" fmla="*/ 2147483647 h 32"/>
              <a:gd name="T22" fmla="*/ 2147483647 w 33"/>
              <a:gd name="T23" fmla="*/ 2147483647 h 32"/>
              <a:gd name="T24" fmla="*/ 2147483647 w 33"/>
              <a:gd name="T25" fmla="*/ 2147483647 h 32"/>
              <a:gd name="T26" fmla="*/ 2147483647 w 33"/>
              <a:gd name="T27" fmla="*/ 2147483647 h 32"/>
              <a:gd name="T28" fmla="*/ 2147483647 w 33"/>
              <a:gd name="T29" fmla="*/ 0 h 32"/>
              <a:gd name="T30" fmla="*/ 2147483647 w 33"/>
              <a:gd name="T31" fmla="*/ 0 h 32"/>
              <a:gd name="T32" fmla="*/ 2147483647 w 33"/>
              <a:gd name="T33" fmla="*/ 0 h 32"/>
              <a:gd name="T34" fmla="*/ 2147483647 w 33"/>
              <a:gd name="T35" fmla="*/ 0 h 32"/>
              <a:gd name="T36" fmla="*/ 2147483647 w 33"/>
              <a:gd name="T37" fmla="*/ 2147483647 h 32"/>
              <a:gd name="T38" fmla="*/ 2147483647 w 33"/>
              <a:gd name="T39" fmla="*/ 2147483647 h 32"/>
              <a:gd name="T40" fmla="*/ 2147483647 w 33"/>
              <a:gd name="T41" fmla="*/ 2147483647 h 32"/>
              <a:gd name="T42" fmla="*/ 2147483647 w 33"/>
              <a:gd name="T43" fmla="*/ 2147483647 h 32"/>
              <a:gd name="T44" fmla="*/ 2147483647 w 33"/>
              <a:gd name="T45" fmla="*/ 2147483647 h 32"/>
              <a:gd name="T46" fmla="*/ 0 w 33"/>
              <a:gd name="T47" fmla="*/ 2147483647 h 32"/>
              <a:gd name="T48" fmla="*/ 0 w 33"/>
              <a:gd name="T49" fmla="*/ 2147483647 h 32"/>
              <a:gd name="T50" fmla="*/ 2147483647 w 33"/>
              <a:gd name="T51" fmla="*/ 2147483647 h 32"/>
              <a:gd name="T52" fmla="*/ 2147483647 w 33"/>
              <a:gd name="T53" fmla="*/ 2147483647 h 32"/>
              <a:gd name="T54" fmla="*/ 2147483647 w 33"/>
              <a:gd name="T55" fmla="*/ 2147483647 h 32"/>
              <a:gd name="T56" fmla="*/ 2147483647 w 33"/>
              <a:gd name="T57" fmla="*/ 2147483647 h 32"/>
              <a:gd name="T58" fmla="*/ 2147483647 w 33"/>
              <a:gd name="T59" fmla="*/ 2147483647 h 32"/>
              <a:gd name="T60" fmla="*/ 2147483647 w 33"/>
              <a:gd name="T61" fmla="*/ 2147483647 h 32"/>
              <a:gd name="T62" fmla="*/ 2147483647 w 33"/>
              <a:gd name="T63" fmla="*/ 2147483647 h 3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3"/>
              <a:gd name="T97" fmla="*/ 0 h 32"/>
              <a:gd name="T98" fmla="*/ 33 w 33"/>
              <a:gd name="T99" fmla="*/ 32 h 3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3" h="32">
                <a:moveTo>
                  <a:pt x="17" y="32"/>
                </a:moveTo>
                <a:lnTo>
                  <a:pt x="18" y="32"/>
                </a:lnTo>
                <a:lnTo>
                  <a:pt x="20" y="32"/>
                </a:lnTo>
                <a:lnTo>
                  <a:pt x="21" y="31"/>
                </a:lnTo>
                <a:lnTo>
                  <a:pt x="23" y="31"/>
                </a:lnTo>
                <a:lnTo>
                  <a:pt x="24" y="30"/>
                </a:lnTo>
                <a:lnTo>
                  <a:pt x="26" y="29"/>
                </a:lnTo>
                <a:lnTo>
                  <a:pt x="27" y="28"/>
                </a:lnTo>
                <a:lnTo>
                  <a:pt x="28" y="27"/>
                </a:lnTo>
                <a:lnTo>
                  <a:pt x="29" y="26"/>
                </a:lnTo>
                <a:lnTo>
                  <a:pt x="30" y="25"/>
                </a:lnTo>
                <a:lnTo>
                  <a:pt x="31" y="24"/>
                </a:lnTo>
                <a:lnTo>
                  <a:pt x="31" y="22"/>
                </a:lnTo>
                <a:lnTo>
                  <a:pt x="32" y="21"/>
                </a:lnTo>
                <a:lnTo>
                  <a:pt x="32" y="19"/>
                </a:lnTo>
                <a:lnTo>
                  <a:pt x="33" y="18"/>
                </a:lnTo>
                <a:lnTo>
                  <a:pt x="33" y="16"/>
                </a:lnTo>
                <a:lnTo>
                  <a:pt x="33" y="14"/>
                </a:lnTo>
                <a:lnTo>
                  <a:pt x="32" y="13"/>
                </a:lnTo>
                <a:lnTo>
                  <a:pt x="32" y="11"/>
                </a:lnTo>
                <a:lnTo>
                  <a:pt x="31" y="10"/>
                </a:lnTo>
                <a:lnTo>
                  <a:pt x="31" y="8"/>
                </a:lnTo>
                <a:lnTo>
                  <a:pt x="30" y="7"/>
                </a:lnTo>
                <a:lnTo>
                  <a:pt x="29" y="6"/>
                </a:lnTo>
                <a:lnTo>
                  <a:pt x="28" y="4"/>
                </a:lnTo>
                <a:lnTo>
                  <a:pt x="27" y="4"/>
                </a:lnTo>
                <a:lnTo>
                  <a:pt x="26" y="3"/>
                </a:lnTo>
                <a:lnTo>
                  <a:pt x="24" y="2"/>
                </a:lnTo>
                <a:lnTo>
                  <a:pt x="23" y="1"/>
                </a:lnTo>
                <a:lnTo>
                  <a:pt x="21" y="0"/>
                </a:lnTo>
                <a:lnTo>
                  <a:pt x="20" y="0"/>
                </a:lnTo>
                <a:lnTo>
                  <a:pt x="18" y="0"/>
                </a:lnTo>
                <a:lnTo>
                  <a:pt x="17" y="0"/>
                </a:lnTo>
                <a:lnTo>
                  <a:pt x="15" y="0"/>
                </a:lnTo>
                <a:lnTo>
                  <a:pt x="13" y="0"/>
                </a:lnTo>
                <a:lnTo>
                  <a:pt x="12" y="0"/>
                </a:lnTo>
                <a:lnTo>
                  <a:pt x="10" y="1"/>
                </a:lnTo>
                <a:lnTo>
                  <a:pt x="9" y="2"/>
                </a:lnTo>
                <a:lnTo>
                  <a:pt x="8" y="3"/>
                </a:lnTo>
                <a:lnTo>
                  <a:pt x="6" y="4"/>
                </a:lnTo>
                <a:lnTo>
                  <a:pt x="5" y="4"/>
                </a:lnTo>
                <a:lnTo>
                  <a:pt x="4" y="6"/>
                </a:lnTo>
                <a:lnTo>
                  <a:pt x="3" y="7"/>
                </a:lnTo>
                <a:lnTo>
                  <a:pt x="2" y="8"/>
                </a:lnTo>
                <a:lnTo>
                  <a:pt x="2" y="10"/>
                </a:lnTo>
                <a:lnTo>
                  <a:pt x="1" y="11"/>
                </a:lnTo>
                <a:lnTo>
                  <a:pt x="1" y="13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1" y="19"/>
                </a:lnTo>
                <a:lnTo>
                  <a:pt x="1" y="21"/>
                </a:lnTo>
                <a:lnTo>
                  <a:pt x="2" y="22"/>
                </a:lnTo>
                <a:lnTo>
                  <a:pt x="2" y="24"/>
                </a:lnTo>
                <a:lnTo>
                  <a:pt x="3" y="25"/>
                </a:lnTo>
                <a:lnTo>
                  <a:pt x="4" y="26"/>
                </a:lnTo>
                <a:lnTo>
                  <a:pt x="5" y="27"/>
                </a:lnTo>
                <a:lnTo>
                  <a:pt x="6" y="28"/>
                </a:lnTo>
                <a:lnTo>
                  <a:pt x="8" y="29"/>
                </a:lnTo>
                <a:lnTo>
                  <a:pt x="9" y="30"/>
                </a:lnTo>
                <a:lnTo>
                  <a:pt x="10" y="31"/>
                </a:lnTo>
                <a:lnTo>
                  <a:pt x="12" y="31"/>
                </a:lnTo>
                <a:lnTo>
                  <a:pt x="13" y="32"/>
                </a:lnTo>
                <a:lnTo>
                  <a:pt x="15" y="32"/>
                </a:lnTo>
                <a:lnTo>
                  <a:pt x="17" y="32"/>
                </a:lnTo>
              </a:path>
            </a:pathLst>
          </a:custGeom>
          <a:solidFill>
            <a:schemeClr val="tx1"/>
          </a:solidFill>
          <a:ln w="1588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8" name="Freeform 132">
            <a:extLst>
              <a:ext uri="{FF2B5EF4-FFF2-40B4-BE49-F238E27FC236}">
                <a16:creationId xmlns:a16="http://schemas.microsoft.com/office/drawing/2014/main" id="{9B234B8D-EA28-76D0-2839-F14DD938FD3C}"/>
              </a:ext>
            </a:extLst>
          </p:cNvPr>
          <p:cNvSpPr>
            <a:spLocks/>
          </p:cNvSpPr>
          <p:nvPr/>
        </p:nvSpPr>
        <p:spPr bwMode="auto">
          <a:xfrm>
            <a:off x="9241263" y="4282306"/>
            <a:ext cx="52388" cy="50800"/>
          </a:xfrm>
          <a:custGeom>
            <a:avLst/>
            <a:gdLst>
              <a:gd name="T0" fmla="*/ 2147483647 w 33"/>
              <a:gd name="T1" fmla="*/ 2147483647 h 32"/>
              <a:gd name="T2" fmla="*/ 2147483647 w 33"/>
              <a:gd name="T3" fmla="*/ 2147483647 h 32"/>
              <a:gd name="T4" fmla="*/ 2147483647 w 33"/>
              <a:gd name="T5" fmla="*/ 2147483647 h 32"/>
              <a:gd name="T6" fmla="*/ 2147483647 w 33"/>
              <a:gd name="T7" fmla="*/ 2147483647 h 32"/>
              <a:gd name="T8" fmla="*/ 2147483647 w 33"/>
              <a:gd name="T9" fmla="*/ 2147483647 h 32"/>
              <a:gd name="T10" fmla="*/ 2147483647 w 33"/>
              <a:gd name="T11" fmla="*/ 2147483647 h 32"/>
              <a:gd name="T12" fmla="*/ 2147483647 w 33"/>
              <a:gd name="T13" fmla="*/ 2147483647 h 32"/>
              <a:gd name="T14" fmla="*/ 2147483647 w 33"/>
              <a:gd name="T15" fmla="*/ 2147483647 h 32"/>
              <a:gd name="T16" fmla="*/ 2147483647 w 33"/>
              <a:gd name="T17" fmla="*/ 2147483647 h 32"/>
              <a:gd name="T18" fmla="*/ 2147483647 w 33"/>
              <a:gd name="T19" fmla="*/ 2147483647 h 32"/>
              <a:gd name="T20" fmla="*/ 2147483647 w 33"/>
              <a:gd name="T21" fmla="*/ 2147483647 h 32"/>
              <a:gd name="T22" fmla="*/ 2147483647 w 33"/>
              <a:gd name="T23" fmla="*/ 2147483647 h 32"/>
              <a:gd name="T24" fmla="*/ 2147483647 w 33"/>
              <a:gd name="T25" fmla="*/ 2147483647 h 32"/>
              <a:gd name="T26" fmla="*/ 2147483647 w 33"/>
              <a:gd name="T27" fmla="*/ 2147483647 h 32"/>
              <a:gd name="T28" fmla="*/ 2147483647 w 33"/>
              <a:gd name="T29" fmla="*/ 2147483647 h 32"/>
              <a:gd name="T30" fmla="*/ 2147483647 w 33"/>
              <a:gd name="T31" fmla="*/ 0 h 32"/>
              <a:gd name="T32" fmla="*/ 2147483647 w 33"/>
              <a:gd name="T33" fmla="*/ 0 h 32"/>
              <a:gd name="T34" fmla="*/ 2147483647 w 33"/>
              <a:gd name="T35" fmla="*/ 2147483647 h 32"/>
              <a:gd name="T36" fmla="*/ 2147483647 w 33"/>
              <a:gd name="T37" fmla="*/ 2147483647 h 32"/>
              <a:gd name="T38" fmla="*/ 2147483647 w 33"/>
              <a:gd name="T39" fmla="*/ 2147483647 h 32"/>
              <a:gd name="T40" fmla="*/ 2147483647 w 33"/>
              <a:gd name="T41" fmla="*/ 2147483647 h 32"/>
              <a:gd name="T42" fmla="*/ 2147483647 w 33"/>
              <a:gd name="T43" fmla="*/ 2147483647 h 32"/>
              <a:gd name="T44" fmla="*/ 2147483647 w 33"/>
              <a:gd name="T45" fmla="*/ 2147483647 h 32"/>
              <a:gd name="T46" fmla="*/ 0 w 33"/>
              <a:gd name="T47" fmla="*/ 2147483647 h 32"/>
              <a:gd name="T48" fmla="*/ 0 w 33"/>
              <a:gd name="T49" fmla="*/ 2147483647 h 32"/>
              <a:gd name="T50" fmla="*/ 2147483647 w 33"/>
              <a:gd name="T51" fmla="*/ 2147483647 h 32"/>
              <a:gd name="T52" fmla="*/ 2147483647 w 33"/>
              <a:gd name="T53" fmla="*/ 2147483647 h 32"/>
              <a:gd name="T54" fmla="*/ 2147483647 w 33"/>
              <a:gd name="T55" fmla="*/ 2147483647 h 32"/>
              <a:gd name="T56" fmla="*/ 2147483647 w 33"/>
              <a:gd name="T57" fmla="*/ 2147483647 h 32"/>
              <a:gd name="T58" fmla="*/ 2147483647 w 33"/>
              <a:gd name="T59" fmla="*/ 2147483647 h 32"/>
              <a:gd name="T60" fmla="*/ 2147483647 w 33"/>
              <a:gd name="T61" fmla="*/ 2147483647 h 32"/>
              <a:gd name="T62" fmla="*/ 2147483647 w 33"/>
              <a:gd name="T63" fmla="*/ 2147483647 h 3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3"/>
              <a:gd name="T97" fmla="*/ 0 h 32"/>
              <a:gd name="T98" fmla="*/ 33 w 33"/>
              <a:gd name="T99" fmla="*/ 32 h 3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3" h="32">
                <a:moveTo>
                  <a:pt x="17" y="32"/>
                </a:moveTo>
                <a:lnTo>
                  <a:pt x="18" y="32"/>
                </a:lnTo>
                <a:lnTo>
                  <a:pt x="20" y="32"/>
                </a:lnTo>
                <a:lnTo>
                  <a:pt x="21" y="32"/>
                </a:lnTo>
                <a:lnTo>
                  <a:pt x="23" y="31"/>
                </a:lnTo>
                <a:lnTo>
                  <a:pt x="24" y="30"/>
                </a:lnTo>
                <a:lnTo>
                  <a:pt x="26" y="29"/>
                </a:lnTo>
                <a:lnTo>
                  <a:pt x="27" y="29"/>
                </a:lnTo>
                <a:lnTo>
                  <a:pt x="28" y="27"/>
                </a:lnTo>
                <a:lnTo>
                  <a:pt x="29" y="26"/>
                </a:lnTo>
                <a:lnTo>
                  <a:pt x="30" y="25"/>
                </a:lnTo>
                <a:lnTo>
                  <a:pt x="31" y="24"/>
                </a:lnTo>
                <a:lnTo>
                  <a:pt x="32" y="22"/>
                </a:lnTo>
                <a:lnTo>
                  <a:pt x="32" y="21"/>
                </a:lnTo>
                <a:lnTo>
                  <a:pt x="33" y="19"/>
                </a:lnTo>
                <a:lnTo>
                  <a:pt x="33" y="18"/>
                </a:lnTo>
                <a:lnTo>
                  <a:pt x="33" y="16"/>
                </a:lnTo>
                <a:lnTo>
                  <a:pt x="33" y="14"/>
                </a:lnTo>
                <a:lnTo>
                  <a:pt x="33" y="13"/>
                </a:lnTo>
                <a:lnTo>
                  <a:pt x="32" y="11"/>
                </a:lnTo>
                <a:lnTo>
                  <a:pt x="32" y="10"/>
                </a:lnTo>
                <a:lnTo>
                  <a:pt x="31" y="8"/>
                </a:lnTo>
                <a:lnTo>
                  <a:pt x="30" y="7"/>
                </a:lnTo>
                <a:lnTo>
                  <a:pt x="29" y="6"/>
                </a:lnTo>
                <a:lnTo>
                  <a:pt x="28" y="5"/>
                </a:lnTo>
                <a:lnTo>
                  <a:pt x="27" y="4"/>
                </a:lnTo>
                <a:lnTo>
                  <a:pt x="26" y="3"/>
                </a:lnTo>
                <a:lnTo>
                  <a:pt x="24" y="2"/>
                </a:lnTo>
                <a:lnTo>
                  <a:pt x="23" y="1"/>
                </a:lnTo>
                <a:lnTo>
                  <a:pt x="21" y="1"/>
                </a:lnTo>
                <a:lnTo>
                  <a:pt x="20" y="0"/>
                </a:lnTo>
                <a:lnTo>
                  <a:pt x="18" y="0"/>
                </a:lnTo>
                <a:lnTo>
                  <a:pt x="17" y="0"/>
                </a:lnTo>
                <a:lnTo>
                  <a:pt x="15" y="0"/>
                </a:lnTo>
                <a:lnTo>
                  <a:pt x="13" y="0"/>
                </a:lnTo>
                <a:lnTo>
                  <a:pt x="12" y="1"/>
                </a:lnTo>
                <a:lnTo>
                  <a:pt x="10" y="1"/>
                </a:lnTo>
                <a:lnTo>
                  <a:pt x="9" y="2"/>
                </a:lnTo>
                <a:lnTo>
                  <a:pt x="8" y="3"/>
                </a:lnTo>
                <a:lnTo>
                  <a:pt x="6" y="4"/>
                </a:lnTo>
                <a:lnTo>
                  <a:pt x="5" y="5"/>
                </a:lnTo>
                <a:lnTo>
                  <a:pt x="4" y="6"/>
                </a:lnTo>
                <a:lnTo>
                  <a:pt x="3" y="7"/>
                </a:lnTo>
                <a:lnTo>
                  <a:pt x="2" y="8"/>
                </a:lnTo>
                <a:lnTo>
                  <a:pt x="2" y="10"/>
                </a:lnTo>
                <a:lnTo>
                  <a:pt x="1" y="11"/>
                </a:lnTo>
                <a:lnTo>
                  <a:pt x="1" y="13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1" y="19"/>
                </a:lnTo>
                <a:lnTo>
                  <a:pt x="1" y="21"/>
                </a:lnTo>
                <a:lnTo>
                  <a:pt x="2" y="22"/>
                </a:lnTo>
                <a:lnTo>
                  <a:pt x="2" y="24"/>
                </a:lnTo>
                <a:lnTo>
                  <a:pt x="3" y="25"/>
                </a:lnTo>
                <a:lnTo>
                  <a:pt x="4" y="26"/>
                </a:lnTo>
                <a:lnTo>
                  <a:pt x="5" y="27"/>
                </a:lnTo>
                <a:lnTo>
                  <a:pt x="6" y="29"/>
                </a:lnTo>
                <a:lnTo>
                  <a:pt x="8" y="29"/>
                </a:lnTo>
                <a:lnTo>
                  <a:pt x="9" y="30"/>
                </a:lnTo>
                <a:lnTo>
                  <a:pt x="10" y="31"/>
                </a:lnTo>
                <a:lnTo>
                  <a:pt x="12" y="32"/>
                </a:lnTo>
                <a:lnTo>
                  <a:pt x="13" y="32"/>
                </a:lnTo>
                <a:lnTo>
                  <a:pt x="15" y="32"/>
                </a:lnTo>
                <a:lnTo>
                  <a:pt x="17" y="32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9" name="Freeform 133">
            <a:extLst>
              <a:ext uri="{FF2B5EF4-FFF2-40B4-BE49-F238E27FC236}">
                <a16:creationId xmlns:a16="http://schemas.microsoft.com/office/drawing/2014/main" id="{72D3CEC6-2F6D-447D-7383-E0E6A1FF1EE4}"/>
              </a:ext>
            </a:extLst>
          </p:cNvPr>
          <p:cNvSpPr>
            <a:spLocks/>
          </p:cNvSpPr>
          <p:nvPr/>
        </p:nvSpPr>
        <p:spPr bwMode="auto">
          <a:xfrm>
            <a:off x="9241263" y="4282306"/>
            <a:ext cx="52388" cy="50800"/>
          </a:xfrm>
          <a:custGeom>
            <a:avLst/>
            <a:gdLst>
              <a:gd name="T0" fmla="*/ 2147483647 w 33"/>
              <a:gd name="T1" fmla="*/ 2147483647 h 32"/>
              <a:gd name="T2" fmla="*/ 2147483647 w 33"/>
              <a:gd name="T3" fmla="*/ 2147483647 h 32"/>
              <a:gd name="T4" fmla="*/ 2147483647 w 33"/>
              <a:gd name="T5" fmla="*/ 2147483647 h 32"/>
              <a:gd name="T6" fmla="*/ 2147483647 w 33"/>
              <a:gd name="T7" fmla="*/ 2147483647 h 32"/>
              <a:gd name="T8" fmla="*/ 2147483647 w 33"/>
              <a:gd name="T9" fmla="*/ 2147483647 h 32"/>
              <a:gd name="T10" fmla="*/ 2147483647 w 33"/>
              <a:gd name="T11" fmla="*/ 2147483647 h 32"/>
              <a:gd name="T12" fmla="*/ 2147483647 w 33"/>
              <a:gd name="T13" fmla="*/ 2147483647 h 32"/>
              <a:gd name="T14" fmla="*/ 2147483647 w 33"/>
              <a:gd name="T15" fmla="*/ 2147483647 h 32"/>
              <a:gd name="T16" fmla="*/ 2147483647 w 33"/>
              <a:gd name="T17" fmla="*/ 2147483647 h 32"/>
              <a:gd name="T18" fmla="*/ 2147483647 w 33"/>
              <a:gd name="T19" fmla="*/ 2147483647 h 32"/>
              <a:gd name="T20" fmla="*/ 2147483647 w 33"/>
              <a:gd name="T21" fmla="*/ 2147483647 h 32"/>
              <a:gd name="T22" fmla="*/ 2147483647 w 33"/>
              <a:gd name="T23" fmla="*/ 2147483647 h 32"/>
              <a:gd name="T24" fmla="*/ 2147483647 w 33"/>
              <a:gd name="T25" fmla="*/ 2147483647 h 32"/>
              <a:gd name="T26" fmla="*/ 2147483647 w 33"/>
              <a:gd name="T27" fmla="*/ 2147483647 h 32"/>
              <a:gd name="T28" fmla="*/ 2147483647 w 33"/>
              <a:gd name="T29" fmla="*/ 2147483647 h 32"/>
              <a:gd name="T30" fmla="*/ 2147483647 w 33"/>
              <a:gd name="T31" fmla="*/ 0 h 32"/>
              <a:gd name="T32" fmla="*/ 2147483647 w 33"/>
              <a:gd name="T33" fmla="*/ 0 h 32"/>
              <a:gd name="T34" fmla="*/ 2147483647 w 33"/>
              <a:gd name="T35" fmla="*/ 2147483647 h 32"/>
              <a:gd name="T36" fmla="*/ 2147483647 w 33"/>
              <a:gd name="T37" fmla="*/ 2147483647 h 32"/>
              <a:gd name="T38" fmla="*/ 2147483647 w 33"/>
              <a:gd name="T39" fmla="*/ 2147483647 h 32"/>
              <a:gd name="T40" fmla="*/ 2147483647 w 33"/>
              <a:gd name="T41" fmla="*/ 2147483647 h 32"/>
              <a:gd name="T42" fmla="*/ 2147483647 w 33"/>
              <a:gd name="T43" fmla="*/ 2147483647 h 32"/>
              <a:gd name="T44" fmla="*/ 2147483647 w 33"/>
              <a:gd name="T45" fmla="*/ 2147483647 h 32"/>
              <a:gd name="T46" fmla="*/ 0 w 33"/>
              <a:gd name="T47" fmla="*/ 2147483647 h 32"/>
              <a:gd name="T48" fmla="*/ 0 w 33"/>
              <a:gd name="T49" fmla="*/ 2147483647 h 32"/>
              <a:gd name="T50" fmla="*/ 2147483647 w 33"/>
              <a:gd name="T51" fmla="*/ 2147483647 h 32"/>
              <a:gd name="T52" fmla="*/ 2147483647 w 33"/>
              <a:gd name="T53" fmla="*/ 2147483647 h 32"/>
              <a:gd name="T54" fmla="*/ 2147483647 w 33"/>
              <a:gd name="T55" fmla="*/ 2147483647 h 32"/>
              <a:gd name="T56" fmla="*/ 2147483647 w 33"/>
              <a:gd name="T57" fmla="*/ 2147483647 h 32"/>
              <a:gd name="T58" fmla="*/ 2147483647 w 33"/>
              <a:gd name="T59" fmla="*/ 2147483647 h 32"/>
              <a:gd name="T60" fmla="*/ 2147483647 w 33"/>
              <a:gd name="T61" fmla="*/ 2147483647 h 32"/>
              <a:gd name="T62" fmla="*/ 2147483647 w 33"/>
              <a:gd name="T63" fmla="*/ 2147483647 h 3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3"/>
              <a:gd name="T97" fmla="*/ 0 h 32"/>
              <a:gd name="T98" fmla="*/ 33 w 33"/>
              <a:gd name="T99" fmla="*/ 32 h 3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3" h="32">
                <a:moveTo>
                  <a:pt x="17" y="32"/>
                </a:moveTo>
                <a:lnTo>
                  <a:pt x="18" y="32"/>
                </a:lnTo>
                <a:lnTo>
                  <a:pt x="20" y="32"/>
                </a:lnTo>
                <a:lnTo>
                  <a:pt x="21" y="32"/>
                </a:lnTo>
                <a:lnTo>
                  <a:pt x="23" y="31"/>
                </a:lnTo>
                <a:lnTo>
                  <a:pt x="24" y="30"/>
                </a:lnTo>
                <a:lnTo>
                  <a:pt x="26" y="29"/>
                </a:lnTo>
                <a:lnTo>
                  <a:pt x="27" y="29"/>
                </a:lnTo>
                <a:lnTo>
                  <a:pt x="28" y="27"/>
                </a:lnTo>
                <a:lnTo>
                  <a:pt x="29" y="26"/>
                </a:lnTo>
                <a:lnTo>
                  <a:pt x="30" y="25"/>
                </a:lnTo>
                <a:lnTo>
                  <a:pt x="31" y="24"/>
                </a:lnTo>
                <a:lnTo>
                  <a:pt x="32" y="22"/>
                </a:lnTo>
                <a:lnTo>
                  <a:pt x="32" y="21"/>
                </a:lnTo>
                <a:lnTo>
                  <a:pt x="33" y="19"/>
                </a:lnTo>
                <a:lnTo>
                  <a:pt x="33" y="18"/>
                </a:lnTo>
                <a:lnTo>
                  <a:pt x="33" y="16"/>
                </a:lnTo>
                <a:lnTo>
                  <a:pt x="33" y="14"/>
                </a:lnTo>
                <a:lnTo>
                  <a:pt x="33" y="13"/>
                </a:lnTo>
                <a:lnTo>
                  <a:pt x="32" y="11"/>
                </a:lnTo>
                <a:lnTo>
                  <a:pt x="32" y="10"/>
                </a:lnTo>
                <a:lnTo>
                  <a:pt x="31" y="8"/>
                </a:lnTo>
                <a:lnTo>
                  <a:pt x="30" y="7"/>
                </a:lnTo>
                <a:lnTo>
                  <a:pt x="29" y="6"/>
                </a:lnTo>
                <a:lnTo>
                  <a:pt x="28" y="5"/>
                </a:lnTo>
                <a:lnTo>
                  <a:pt x="27" y="4"/>
                </a:lnTo>
                <a:lnTo>
                  <a:pt x="26" y="3"/>
                </a:lnTo>
                <a:lnTo>
                  <a:pt x="24" y="2"/>
                </a:lnTo>
                <a:lnTo>
                  <a:pt x="23" y="1"/>
                </a:lnTo>
                <a:lnTo>
                  <a:pt x="21" y="1"/>
                </a:lnTo>
                <a:lnTo>
                  <a:pt x="20" y="0"/>
                </a:lnTo>
                <a:lnTo>
                  <a:pt x="18" y="0"/>
                </a:lnTo>
                <a:lnTo>
                  <a:pt x="17" y="0"/>
                </a:lnTo>
                <a:lnTo>
                  <a:pt x="15" y="0"/>
                </a:lnTo>
                <a:lnTo>
                  <a:pt x="13" y="0"/>
                </a:lnTo>
                <a:lnTo>
                  <a:pt x="12" y="1"/>
                </a:lnTo>
                <a:lnTo>
                  <a:pt x="10" y="1"/>
                </a:lnTo>
                <a:lnTo>
                  <a:pt x="9" y="2"/>
                </a:lnTo>
                <a:lnTo>
                  <a:pt x="8" y="3"/>
                </a:lnTo>
                <a:lnTo>
                  <a:pt x="6" y="4"/>
                </a:lnTo>
                <a:lnTo>
                  <a:pt x="5" y="5"/>
                </a:lnTo>
                <a:lnTo>
                  <a:pt x="4" y="6"/>
                </a:lnTo>
                <a:lnTo>
                  <a:pt x="3" y="7"/>
                </a:lnTo>
                <a:lnTo>
                  <a:pt x="2" y="8"/>
                </a:lnTo>
                <a:lnTo>
                  <a:pt x="2" y="10"/>
                </a:lnTo>
                <a:lnTo>
                  <a:pt x="1" y="11"/>
                </a:lnTo>
                <a:lnTo>
                  <a:pt x="1" y="13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1" y="19"/>
                </a:lnTo>
                <a:lnTo>
                  <a:pt x="1" y="21"/>
                </a:lnTo>
                <a:lnTo>
                  <a:pt x="2" y="22"/>
                </a:lnTo>
                <a:lnTo>
                  <a:pt x="2" y="24"/>
                </a:lnTo>
                <a:lnTo>
                  <a:pt x="3" y="25"/>
                </a:lnTo>
                <a:lnTo>
                  <a:pt x="4" y="26"/>
                </a:lnTo>
                <a:lnTo>
                  <a:pt x="5" y="27"/>
                </a:lnTo>
                <a:lnTo>
                  <a:pt x="6" y="29"/>
                </a:lnTo>
                <a:lnTo>
                  <a:pt x="8" y="29"/>
                </a:lnTo>
                <a:lnTo>
                  <a:pt x="9" y="30"/>
                </a:lnTo>
                <a:lnTo>
                  <a:pt x="10" y="31"/>
                </a:lnTo>
                <a:lnTo>
                  <a:pt x="12" y="32"/>
                </a:lnTo>
                <a:lnTo>
                  <a:pt x="13" y="32"/>
                </a:lnTo>
                <a:lnTo>
                  <a:pt x="15" y="32"/>
                </a:lnTo>
                <a:lnTo>
                  <a:pt x="17" y="32"/>
                </a:lnTo>
              </a:path>
            </a:pathLst>
          </a:custGeom>
          <a:noFill/>
          <a:ln w="1588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0" name="Freeform 134">
            <a:extLst>
              <a:ext uri="{FF2B5EF4-FFF2-40B4-BE49-F238E27FC236}">
                <a16:creationId xmlns:a16="http://schemas.microsoft.com/office/drawing/2014/main" id="{6A8F1FEA-24A4-0894-5D3E-1F9DE1DD0BE7}"/>
              </a:ext>
            </a:extLst>
          </p:cNvPr>
          <p:cNvSpPr>
            <a:spLocks/>
          </p:cNvSpPr>
          <p:nvPr/>
        </p:nvSpPr>
        <p:spPr bwMode="auto">
          <a:xfrm>
            <a:off x="9873088" y="4291831"/>
            <a:ext cx="50800" cy="50800"/>
          </a:xfrm>
          <a:custGeom>
            <a:avLst/>
            <a:gdLst>
              <a:gd name="T0" fmla="*/ 2147483647 w 32"/>
              <a:gd name="T1" fmla="*/ 2147483647 h 32"/>
              <a:gd name="T2" fmla="*/ 2147483647 w 32"/>
              <a:gd name="T3" fmla="*/ 2147483647 h 32"/>
              <a:gd name="T4" fmla="*/ 2147483647 w 32"/>
              <a:gd name="T5" fmla="*/ 2147483647 h 32"/>
              <a:gd name="T6" fmla="*/ 2147483647 w 32"/>
              <a:gd name="T7" fmla="*/ 2147483647 h 32"/>
              <a:gd name="T8" fmla="*/ 2147483647 w 32"/>
              <a:gd name="T9" fmla="*/ 2147483647 h 32"/>
              <a:gd name="T10" fmla="*/ 2147483647 w 32"/>
              <a:gd name="T11" fmla="*/ 2147483647 h 32"/>
              <a:gd name="T12" fmla="*/ 2147483647 w 32"/>
              <a:gd name="T13" fmla="*/ 2147483647 h 32"/>
              <a:gd name="T14" fmla="*/ 2147483647 w 32"/>
              <a:gd name="T15" fmla="*/ 2147483647 h 32"/>
              <a:gd name="T16" fmla="*/ 2147483647 w 32"/>
              <a:gd name="T17" fmla="*/ 2147483647 h 32"/>
              <a:gd name="T18" fmla="*/ 2147483647 w 32"/>
              <a:gd name="T19" fmla="*/ 2147483647 h 32"/>
              <a:gd name="T20" fmla="*/ 2147483647 w 32"/>
              <a:gd name="T21" fmla="*/ 2147483647 h 32"/>
              <a:gd name="T22" fmla="*/ 2147483647 w 32"/>
              <a:gd name="T23" fmla="*/ 2147483647 h 32"/>
              <a:gd name="T24" fmla="*/ 2147483647 w 32"/>
              <a:gd name="T25" fmla="*/ 2147483647 h 32"/>
              <a:gd name="T26" fmla="*/ 2147483647 w 32"/>
              <a:gd name="T27" fmla="*/ 2147483647 h 32"/>
              <a:gd name="T28" fmla="*/ 2147483647 w 32"/>
              <a:gd name="T29" fmla="*/ 2147483647 h 32"/>
              <a:gd name="T30" fmla="*/ 2147483647 w 32"/>
              <a:gd name="T31" fmla="*/ 0 h 32"/>
              <a:gd name="T32" fmla="*/ 2147483647 w 32"/>
              <a:gd name="T33" fmla="*/ 0 h 32"/>
              <a:gd name="T34" fmla="*/ 2147483647 w 32"/>
              <a:gd name="T35" fmla="*/ 2147483647 h 32"/>
              <a:gd name="T36" fmla="*/ 2147483647 w 32"/>
              <a:gd name="T37" fmla="*/ 2147483647 h 32"/>
              <a:gd name="T38" fmla="*/ 2147483647 w 32"/>
              <a:gd name="T39" fmla="*/ 2147483647 h 32"/>
              <a:gd name="T40" fmla="*/ 2147483647 w 32"/>
              <a:gd name="T41" fmla="*/ 2147483647 h 32"/>
              <a:gd name="T42" fmla="*/ 2147483647 w 32"/>
              <a:gd name="T43" fmla="*/ 2147483647 h 32"/>
              <a:gd name="T44" fmla="*/ 0 w 32"/>
              <a:gd name="T45" fmla="*/ 2147483647 h 32"/>
              <a:gd name="T46" fmla="*/ 0 w 32"/>
              <a:gd name="T47" fmla="*/ 2147483647 h 32"/>
              <a:gd name="T48" fmla="*/ 0 w 32"/>
              <a:gd name="T49" fmla="*/ 2147483647 h 32"/>
              <a:gd name="T50" fmla="*/ 0 w 32"/>
              <a:gd name="T51" fmla="*/ 2147483647 h 32"/>
              <a:gd name="T52" fmla="*/ 2147483647 w 32"/>
              <a:gd name="T53" fmla="*/ 2147483647 h 32"/>
              <a:gd name="T54" fmla="*/ 2147483647 w 32"/>
              <a:gd name="T55" fmla="*/ 2147483647 h 32"/>
              <a:gd name="T56" fmla="*/ 2147483647 w 32"/>
              <a:gd name="T57" fmla="*/ 2147483647 h 32"/>
              <a:gd name="T58" fmla="*/ 2147483647 w 32"/>
              <a:gd name="T59" fmla="*/ 2147483647 h 32"/>
              <a:gd name="T60" fmla="*/ 2147483647 w 32"/>
              <a:gd name="T61" fmla="*/ 2147483647 h 32"/>
              <a:gd name="T62" fmla="*/ 2147483647 w 32"/>
              <a:gd name="T63" fmla="*/ 2147483647 h 3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2"/>
              <a:gd name="T97" fmla="*/ 0 h 32"/>
              <a:gd name="T98" fmla="*/ 32 w 32"/>
              <a:gd name="T99" fmla="*/ 32 h 3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2" h="32">
                <a:moveTo>
                  <a:pt x="16" y="32"/>
                </a:moveTo>
                <a:lnTo>
                  <a:pt x="17" y="32"/>
                </a:lnTo>
                <a:lnTo>
                  <a:pt x="19" y="32"/>
                </a:lnTo>
                <a:lnTo>
                  <a:pt x="21" y="32"/>
                </a:lnTo>
                <a:lnTo>
                  <a:pt x="22" y="31"/>
                </a:lnTo>
                <a:lnTo>
                  <a:pt x="23" y="31"/>
                </a:lnTo>
                <a:lnTo>
                  <a:pt x="25" y="30"/>
                </a:lnTo>
                <a:lnTo>
                  <a:pt x="26" y="29"/>
                </a:lnTo>
                <a:lnTo>
                  <a:pt x="27" y="28"/>
                </a:lnTo>
                <a:lnTo>
                  <a:pt x="28" y="27"/>
                </a:lnTo>
                <a:lnTo>
                  <a:pt x="29" y="25"/>
                </a:lnTo>
                <a:lnTo>
                  <a:pt x="30" y="24"/>
                </a:lnTo>
                <a:lnTo>
                  <a:pt x="31" y="23"/>
                </a:lnTo>
                <a:lnTo>
                  <a:pt x="31" y="21"/>
                </a:lnTo>
                <a:lnTo>
                  <a:pt x="32" y="20"/>
                </a:lnTo>
                <a:lnTo>
                  <a:pt x="32" y="18"/>
                </a:lnTo>
                <a:lnTo>
                  <a:pt x="32" y="16"/>
                </a:lnTo>
                <a:lnTo>
                  <a:pt x="32" y="15"/>
                </a:lnTo>
                <a:lnTo>
                  <a:pt x="32" y="13"/>
                </a:lnTo>
                <a:lnTo>
                  <a:pt x="31" y="11"/>
                </a:lnTo>
                <a:lnTo>
                  <a:pt x="31" y="10"/>
                </a:lnTo>
                <a:lnTo>
                  <a:pt x="30" y="9"/>
                </a:lnTo>
                <a:lnTo>
                  <a:pt x="29" y="7"/>
                </a:lnTo>
                <a:lnTo>
                  <a:pt x="28" y="6"/>
                </a:lnTo>
                <a:lnTo>
                  <a:pt x="27" y="5"/>
                </a:lnTo>
                <a:lnTo>
                  <a:pt x="26" y="4"/>
                </a:lnTo>
                <a:lnTo>
                  <a:pt x="25" y="3"/>
                </a:lnTo>
                <a:lnTo>
                  <a:pt x="23" y="2"/>
                </a:lnTo>
                <a:lnTo>
                  <a:pt x="22" y="1"/>
                </a:lnTo>
                <a:lnTo>
                  <a:pt x="21" y="1"/>
                </a:lnTo>
                <a:lnTo>
                  <a:pt x="19" y="0"/>
                </a:lnTo>
                <a:lnTo>
                  <a:pt x="17" y="0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1" y="1"/>
                </a:lnTo>
                <a:lnTo>
                  <a:pt x="9" y="1"/>
                </a:lnTo>
                <a:lnTo>
                  <a:pt x="8" y="2"/>
                </a:lnTo>
                <a:lnTo>
                  <a:pt x="7" y="3"/>
                </a:lnTo>
                <a:lnTo>
                  <a:pt x="5" y="4"/>
                </a:lnTo>
                <a:lnTo>
                  <a:pt x="4" y="5"/>
                </a:lnTo>
                <a:lnTo>
                  <a:pt x="3" y="6"/>
                </a:lnTo>
                <a:lnTo>
                  <a:pt x="2" y="7"/>
                </a:lnTo>
                <a:lnTo>
                  <a:pt x="2" y="9"/>
                </a:lnTo>
                <a:lnTo>
                  <a:pt x="1" y="10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0" y="16"/>
                </a:lnTo>
                <a:lnTo>
                  <a:pt x="0" y="18"/>
                </a:lnTo>
                <a:lnTo>
                  <a:pt x="0" y="20"/>
                </a:lnTo>
                <a:lnTo>
                  <a:pt x="0" y="21"/>
                </a:lnTo>
                <a:lnTo>
                  <a:pt x="1" y="23"/>
                </a:lnTo>
                <a:lnTo>
                  <a:pt x="2" y="24"/>
                </a:lnTo>
                <a:lnTo>
                  <a:pt x="2" y="25"/>
                </a:lnTo>
                <a:lnTo>
                  <a:pt x="3" y="27"/>
                </a:lnTo>
                <a:lnTo>
                  <a:pt x="4" y="28"/>
                </a:lnTo>
                <a:lnTo>
                  <a:pt x="5" y="29"/>
                </a:lnTo>
                <a:lnTo>
                  <a:pt x="7" y="30"/>
                </a:lnTo>
                <a:lnTo>
                  <a:pt x="8" y="31"/>
                </a:lnTo>
                <a:lnTo>
                  <a:pt x="9" y="31"/>
                </a:lnTo>
                <a:lnTo>
                  <a:pt x="11" y="32"/>
                </a:lnTo>
                <a:lnTo>
                  <a:pt x="12" y="32"/>
                </a:lnTo>
                <a:lnTo>
                  <a:pt x="14" y="32"/>
                </a:lnTo>
                <a:lnTo>
                  <a:pt x="16" y="32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1" name="Freeform 135">
            <a:extLst>
              <a:ext uri="{FF2B5EF4-FFF2-40B4-BE49-F238E27FC236}">
                <a16:creationId xmlns:a16="http://schemas.microsoft.com/office/drawing/2014/main" id="{1E71174E-4994-07AC-3EDD-447E8D025D36}"/>
              </a:ext>
            </a:extLst>
          </p:cNvPr>
          <p:cNvSpPr>
            <a:spLocks/>
          </p:cNvSpPr>
          <p:nvPr/>
        </p:nvSpPr>
        <p:spPr bwMode="auto">
          <a:xfrm>
            <a:off x="9873088" y="4291831"/>
            <a:ext cx="50800" cy="50800"/>
          </a:xfrm>
          <a:custGeom>
            <a:avLst/>
            <a:gdLst>
              <a:gd name="T0" fmla="*/ 2147483647 w 32"/>
              <a:gd name="T1" fmla="*/ 2147483647 h 32"/>
              <a:gd name="T2" fmla="*/ 2147483647 w 32"/>
              <a:gd name="T3" fmla="*/ 2147483647 h 32"/>
              <a:gd name="T4" fmla="*/ 2147483647 w 32"/>
              <a:gd name="T5" fmla="*/ 2147483647 h 32"/>
              <a:gd name="T6" fmla="*/ 2147483647 w 32"/>
              <a:gd name="T7" fmla="*/ 2147483647 h 32"/>
              <a:gd name="T8" fmla="*/ 2147483647 w 32"/>
              <a:gd name="T9" fmla="*/ 2147483647 h 32"/>
              <a:gd name="T10" fmla="*/ 2147483647 w 32"/>
              <a:gd name="T11" fmla="*/ 2147483647 h 32"/>
              <a:gd name="T12" fmla="*/ 2147483647 w 32"/>
              <a:gd name="T13" fmla="*/ 2147483647 h 32"/>
              <a:gd name="T14" fmla="*/ 2147483647 w 32"/>
              <a:gd name="T15" fmla="*/ 2147483647 h 32"/>
              <a:gd name="T16" fmla="*/ 2147483647 w 32"/>
              <a:gd name="T17" fmla="*/ 2147483647 h 32"/>
              <a:gd name="T18" fmla="*/ 2147483647 w 32"/>
              <a:gd name="T19" fmla="*/ 2147483647 h 32"/>
              <a:gd name="T20" fmla="*/ 2147483647 w 32"/>
              <a:gd name="T21" fmla="*/ 2147483647 h 32"/>
              <a:gd name="T22" fmla="*/ 2147483647 w 32"/>
              <a:gd name="T23" fmla="*/ 2147483647 h 32"/>
              <a:gd name="T24" fmla="*/ 2147483647 w 32"/>
              <a:gd name="T25" fmla="*/ 2147483647 h 32"/>
              <a:gd name="T26" fmla="*/ 2147483647 w 32"/>
              <a:gd name="T27" fmla="*/ 2147483647 h 32"/>
              <a:gd name="T28" fmla="*/ 2147483647 w 32"/>
              <a:gd name="T29" fmla="*/ 2147483647 h 32"/>
              <a:gd name="T30" fmla="*/ 2147483647 w 32"/>
              <a:gd name="T31" fmla="*/ 0 h 32"/>
              <a:gd name="T32" fmla="*/ 2147483647 w 32"/>
              <a:gd name="T33" fmla="*/ 0 h 32"/>
              <a:gd name="T34" fmla="*/ 2147483647 w 32"/>
              <a:gd name="T35" fmla="*/ 2147483647 h 32"/>
              <a:gd name="T36" fmla="*/ 2147483647 w 32"/>
              <a:gd name="T37" fmla="*/ 2147483647 h 32"/>
              <a:gd name="T38" fmla="*/ 2147483647 w 32"/>
              <a:gd name="T39" fmla="*/ 2147483647 h 32"/>
              <a:gd name="T40" fmla="*/ 2147483647 w 32"/>
              <a:gd name="T41" fmla="*/ 2147483647 h 32"/>
              <a:gd name="T42" fmla="*/ 2147483647 w 32"/>
              <a:gd name="T43" fmla="*/ 2147483647 h 32"/>
              <a:gd name="T44" fmla="*/ 0 w 32"/>
              <a:gd name="T45" fmla="*/ 2147483647 h 32"/>
              <a:gd name="T46" fmla="*/ 0 w 32"/>
              <a:gd name="T47" fmla="*/ 2147483647 h 32"/>
              <a:gd name="T48" fmla="*/ 0 w 32"/>
              <a:gd name="T49" fmla="*/ 2147483647 h 32"/>
              <a:gd name="T50" fmla="*/ 0 w 32"/>
              <a:gd name="T51" fmla="*/ 2147483647 h 32"/>
              <a:gd name="T52" fmla="*/ 2147483647 w 32"/>
              <a:gd name="T53" fmla="*/ 2147483647 h 32"/>
              <a:gd name="T54" fmla="*/ 2147483647 w 32"/>
              <a:gd name="T55" fmla="*/ 2147483647 h 32"/>
              <a:gd name="T56" fmla="*/ 2147483647 w 32"/>
              <a:gd name="T57" fmla="*/ 2147483647 h 32"/>
              <a:gd name="T58" fmla="*/ 2147483647 w 32"/>
              <a:gd name="T59" fmla="*/ 2147483647 h 32"/>
              <a:gd name="T60" fmla="*/ 2147483647 w 32"/>
              <a:gd name="T61" fmla="*/ 2147483647 h 32"/>
              <a:gd name="T62" fmla="*/ 2147483647 w 32"/>
              <a:gd name="T63" fmla="*/ 2147483647 h 3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2"/>
              <a:gd name="T97" fmla="*/ 0 h 32"/>
              <a:gd name="T98" fmla="*/ 32 w 32"/>
              <a:gd name="T99" fmla="*/ 32 h 3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2" h="32">
                <a:moveTo>
                  <a:pt x="16" y="32"/>
                </a:moveTo>
                <a:lnTo>
                  <a:pt x="17" y="32"/>
                </a:lnTo>
                <a:lnTo>
                  <a:pt x="19" y="32"/>
                </a:lnTo>
                <a:lnTo>
                  <a:pt x="21" y="32"/>
                </a:lnTo>
                <a:lnTo>
                  <a:pt x="22" y="31"/>
                </a:lnTo>
                <a:lnTo>
                  <a:pt x="23" y="31"/>
                </a:lnTo>
                <a:lnTo>
                  <a:pt x="25" y="30"/>
                </a:lnTo>
                <a:lnTo>
                  <a:pt x="26" y="29"/>
                </a:lnTo>
                <a:lnTo>
                  <a:pt x="27" y="28"/>
                </a:lnTo>
                <a:lnTo>
                  <a:pt x="28" y="27"/>
                </a:lnTo>
                <a:lnTo>
                  <a:pt x="29" y="25"/>
                </a:lnTo>
                <a:lnTo>
                  <a:pt x="30" y="24"/>
                </a:lnTo>
                <a:lnTo>
                  <a:pt x="31" y="23"/>
                </a:lnTo>
                <a:lnTo>
                  <a:pt x="31" y="21"/>
                </a:lnTo>
                <a:lnTo>
                  <a:pt x="32" y="20"/>
                </a:lnTo>
                <a:lnTo>
                  <a:pt x="32" y="18"/>
                </a:lnTo>
                <a:lnTo>
                  <a:pt x="32" y="16"/>
                </a:lnTo>
                <a:lnTo>
                  <a:pt x="32" y="15"/>
                </a:lnTo>
                <a:lnTo>
                  <a:pt x="32" y="13"/>
                </a:lnTo>
                <a:lnTo>
                  <a:pt x="31" y="11"/>
                </a:lnTo>
                <a:lnTo>
                  <a:pt x="31" y="10"/>
                </a:lnTo>
                <a:lnTo>
                  <a:pt x="30" y="9"/>
                </a:lnTo>
                <a:lnTo>
                  <a:pt x="29" y="7"/>
                </a:lnTo>
                <a:lnTo>
                  <a:pt x="28" y="6"/>
                </a:lnTo>
                <a:lnTo>
                  <a:pt x="27" y="5"/>
                </a:lnTo>
                <a:lnTo>
                  <a:pt x="26" y="4"/>
                </a:lnTo>
                <a:lnTo>
                  <a:pt x="25" y="3"/>
                </a:lnTo>
                <a:lnTo>
                  <a:pt x="23" y="2"/>
                </a:lnTo>
                <a:lnTo>
                  <a:pt x="22" y="1"/>
                </a:lnTo>
                <a:lnTo>
                  <a:pt x="21" y="1"/>
                </a:lnTo>
                <a:lnTo>
                  <a:pt x="19" y="0"/>
                </a:lnTo>
                <a:lnTo>
                  <a:pt x="17" y="0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1" y="1"/>
                </a:lnTo>
                <a:lnTo>
                  <a:pt x="9" y="1"/>
                </a:lnTo>
                <a:lnTo>
                  <a:pt x="8" y="2"/>
                </a:lnTo>
                <a:lnTo>
                  <a:pt x="7" y="3"/>
                </a:lnTo>
                <a:lnTo>
                  <a:pt x="5" y="4"/>
                </a:lnTo>
                <a:lnTo>
                  <a:pt x="4" y="5"/>
                </a:lnTo>
                <a:lnTo>
                  <a:pt x="3" y="6"/>
                </a:lnTo>
                <a:lnTo>
                  <a:pt x="2" y="7"/>
                </a:lnTo>
                <a:lnTo>
                  <a:pt x="2" y="9"/>
                </a:lnTo>
                <a:lnTo>
                  <a:pt x="1" y="10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0" y="16"/>
                </a:lnTo>
                <a:lnTo>
                  <a:pt x="0" y="18"/>
                </a:lnTo>
                <a:lnTo>
                  <a:pt x="0" y="20"/>
                </a:lnTo>
                <a:lnTo>
                  <a:pt x="0" y="21"/>
                </a:lnTo>
                <a:lnTo>
                  <a:pt x="1" y="23"/>
                </a:lnTo>
                <a:lnTo>
                  <a:pt x="2" y="24"/>
                </a:lnTo>
                <a:lnTo>
                  <a:pt x="2" y="25"/>
                </a:lnTo>
                <a:lnTo>
                  <a:pt x="3" y="27"/>
                </a:lnTo>
                <a:lnTo>
                  <a:pt x="4" y="28"/>
                </a:lnTo>
                <a:lnTo>
                  <a:pt x="5" y="29"/>
                </a:lnTo>
                <a:lnTo>
                  <a:pt x="7" y="30"/>
                </a:lnTo>
                <a:lnTo>
                  <a:pt x="8" y="31"/>
                </a:lnTo>
                <a:lnTo>
                  <a:pt x="9" y="31"/>
                </a:lnTo>
                <a:lnTo>
                  <a:pt x="11" y="32"/>
                </a:lnTo>
                <a:lnTo>
                  <a:pt x="12" y="32"/>
                </a:lnTo>
                <a:lnTo>
                  <a:pt x="14" y="32"/>
                </a:lnTo>
                <a:lnTo>
                  <a:pt x="16" y="32"/>
                </a:lnTo>
              </a:path>
            </a:pathLst>
          </a:custGeom>
          <a:solidFill>
            <a:schemeClr val="tx1"/>
          </a:solidFill>
          <a:ln w="1588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" name="Freeform 136">
            <a:extLst>
              <a:ext uri="{FF2B5EF4-FFF2-40B4-BE49-F238E27FC236}">
                <a16:creationId xmlns:a16="http://schemas.microsoft.com/office/drawing/2014/main" id="{1621AC8A-18B2-E7B4-9638-910AF9A84887}"/>
              </a:ext>
            </a:extLst>
          </p:cNvPr>
          <p:cNvSpPr>
            <a:spLocks/>
          </p:cNvSpPr>
          <p:nvPr/>
        </p:nvSpPr>
        <p:spPr bwMode="auto">
          <a:xfrm>
            <a:off x="8618963" y="4517256"/>
            <a:ext cx="82550" cy="84138"/>
          </a:xfrm>
          <a:custGeom>
            <a:avLst/>
            <a:gdLst>
              <a:gd name="T0" fmla="*/ 2147483647 w 52"/>
              <a:gd name="T1" fmla="*/ 2147483647 h 53"/>
              <a:gd name="T2" fmla="*/ 2147483647 w 52"/>
              <a:gd name="T3" fmla="*/ 2147483647 h 53"/>
              <a:gd name="T4" fmla="*/ 2147483647 w 52"/>
              <a:gd name="T5" fmla="*/ 2147483647 h 53"/>
              <a:gd name="T6" fmla="*/ 2147483647 w 52"/>
              <a:gd name="T7" fmla="*/ 2147483647 h 53"/>
              <a:gd name="T8" fmla="*/ 2147483647 w 52"/>
              <a:gd name="T9" fmla="*/ 2147483647 h 53"/>
              <a:gd name="T10" fmla="*/ 2147483647 w 52"/>
              <a:gd name="T11" fmla="*/ 2147483647 h 53"/>
              <a:gd name="T12" fmla="*/ 2147483647 w 52"/>
              <a:gd name="T13" fmla="*/ 2147483647 h 53"/>
              <a:gd name="T14" fmla="*/ 2147483647 w 52"/>
              <a:gd name="T15" fmla="*/ 2147483647 h 53"/>
              <a:gd name="T16" fmla="*/ 2147483647 w 52"/>
              <a:gd name="T17" fmla="*/ 2147483647 h 53"/>
              <a:gd name="T18" fmla="*/ 2147483647 w 52"/>
              <a:gd name="T19" fmla="*/ 2147483647 h 53"/>
              <a:gd name="T20" fmla="*/ 2147483647 w 52"/>
              <a:gd name="T21" fmla="*/ 2147483647 h 53"/>
              <a:gd name="T22" fmla="*/ 2147483647 w 52"/>
              <a:gd name="T23" fmla="*/ 2147483647 h 53"/>
              <a:gd name="T24" fmla="*/ 2147483647 w 52"/>
              <a:gd name="T25" fmla="*/ 2147483647 h 53"/>
              <a:gd name="T26" fmla="*/ 2147483647 w 52"/>
              <a:gd name="T27" fmla="*/ 2147483647 h 53"/>
              <a:gd name="T28" fmla="*/ 2147483647 w 52"/>
              <a:gd name="T29" fmla="*/ 2147483647 h 53"/>
              <a:gd name="T30" fmla="*/ 2147483647 w 52"/>
              <a:gd name="T31" fmla="*/ 2147483647 h 53"/>
              <a:gd name="T32" fmla="*/ 2147483647 w 52"/>
              <a:gd name="T33" fmla="*/ 2147483647 h 53"/>
              <a:gd name="T34" fmla="*/ 2147483647 w 52"/>
              <a:gd name="T35" fmla="*/ 2147483647 h 53"/>
              <a:gd name="T36" fmla="*/ 2147483647 w 52"/>
              <a:gd name="T37" fmla="*/ 2147483647 h 53"/>
              <a:gd name="T38" fmla="*/ 2147483647 w 52"/>
              <a:gd name="T39" fmla="*/ 2147483647 h 53"/>
              <a:gd name="T40" fmla="*/ 2147483647 w 52"/>
              <a:gd name="T41" fmla="*/ 0 h 53"/>
              <a:gd name="T42" fmla="*/ 2147483647 w 52"/>
              <a:gd name="T43" fmla="*/ 0 h 53"/>
              <a:gd name="T44" fmla="*/ 2147483647 w 52"/>
              <a:gd name="T45" fmla="*/ 0 h 53"/>
              <a:gd name="T46" fmla="*/ 2147483647 w 52"/>
              <a:gd name="T47" fmla="*/ 2147483647 h 53"/>
              <a:gd name="T48" fmla="*/ 2147483647 w 52"/>
              <a:gd name="T49" fmla="*/ 2147483647 h 53"/>
              <a:gd name="T50" fmla="*/ 2147483647 w 52"/>
              <a:gd name="T51" fmla="*/ 2147483647 h 53"/>
              <a:gd name="T52" fmla="*/ 2147483647 w 52"/>
              <a:gd name="T53" fmla="*/ 2147483647 h 53"/>
              <a:gd name="T54" fmla="*/ 2147483647 w 52"/>
              <a:gd name="T55" fmla="*/ 2147483647 h 53"/>
              <a:gd name="T56" fmla="*/ 2147483647 w 52"/>
              <a:gd name="T57" fmla="*/ 2147483647 h 53"/>
              <a:gd name="T58" fmla="*/ 2147483647 w 52"/>
              <a:gd name="T59" fmla="*/ 2147483647 h 53"/>
              <a:gd name="T60" fmla="*/ 0 w 52"/>
              <a:gd name="T61" fmla="*/ 2147483647 h 53"/>
              <a:gd name="T62" fmla="*/ 0 w 52"/>
              <a:gd name="T63" fmla="*/ 2147483647 h 53"/>
              <a:gd name="T64" fmla="*/ 0 w 52"/>
              <a:gd name="T65" fmla="*/ 2147483647 h 53"/>
              <a:gd name="T66" fmla="*/ 2147483647 w 52"/>
              <a:gd name="T67" fmla="*/ 2147483647 h 53"/>
              <a:gd name="T68" fmla="*/ 2147483647 w 52"/>
              <a:gd name="T69" fmla="*/ 2147483647 h 53"/>
              <a:gd name="T70" fmla="*/ 2147483647 w 52"/>
              <a:gd name="T71" fmla="*/ 2147483647 h 53"/>
              <a:gd name="T72" fmla="*/ 2147483647 w 52"/>
              <a:gd name="T73" fmla="*/ 2147483647 h 53"/>
              <a:gd name="T74" fmla="*/ 2147483647 w 52"/>
              <a:gd name="T75" fmla="*/ 2147483647 h 53"/>
              <a:gd name="T76" fmla="*/ 2147483647 w 52"/>
              <a:gd name="T77" fmla="*/ 2147483647 h 53"/>
              <a:gd name="T78" fmla="*/ 2147483647 w 52"/>
              <a:gd name="T79" fmla="*/ 2147483647 h 53"/>
              <a:gd name="T80" fmla="*/ 2147483647 w 52"/>
              <a:gd name="T81" fmla="*/ 2147483647 h 53"/>
              <a:gd name="T82" fmla="*/ 2147483647 w 52"/>
              <a:gd name="T83" fmla="*/ 2147483647 h 53"/>
              <a:gd name="T84" fmla="*/ 2147483647 w 52"/>
              <a:gd name="T85" fmla="*/ 2147483647 h 53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52"/>
              <a:gd name="T130" fmla="*/ 0 h 53"/>
              <a:gd name="T131" fmla="*/ 52 w 52"/>
              <a:gd name="T132" fmla="*/ 53 h 53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52" h="53">
                <a:moveTo>
                  <a:pt x="26" y="53"/>
                </a:moveTo>
                <a:lnTo>
                  <a:pt x="27" y="53"/>
                </a:lnTo>
                <a:lnTo>
                  <a:pt x="29" y="52"/>
                </a:lnTo>
                <a:lnTo>
                  <a:pt x="30" y="52"/>
                </a:lnTo>
                <a:lnTo>
                  <a:pt x="31" y="52"/>
                </a:lnTo>
                <a:lnTo>
                  <a:pt x="33" y="52"/>
                </a:lnTo>
                <a:lnTo>
                  <a:pt x="34" y="51"/>
                </a:lnTo>
                <a:lnTo>
                  <a:pt x="35" y="51"/>
                </a:lnTo>
                <a:lnTo>
                  <a:pt x="36" y="51"/>
                </a:lnTo>
                <a:lnTo>
                  <a:pt x="37" y="50"/>
                </a:lnTo>
                <a:lnTo>
                  <a:pt x="39" y="49"/>
                </a:lnTo>
                <a:lnTo>
                  <a:pt x="40" y="49"/>
                </a:lnTo>
                <a:lnTo>
                  <a:pt x="41" y="48"/>
                </a:lnTo>
                <a:lnTo>
                  <a:pt x="42" y="47"/>
                </a:lnTo>
                <a:lnTo>
                  <a:pt x="43" y="47"/>
                </a:lnTo>
                <a:lnTo>
                  <a:pt x="44" y="46"/>
                </a:lnTo>
                <a:lnTo>
                  <a:pt x="45" y="45"/>
                </a:lnTo>
                <a:lnTo>
                  <a:pt x="46" y="44"/>
                </a:lnTo>
                <a:lnTo>
                  <a:pt x="46" y="43"/>
                </a:lnTo>
                <a:lnTo>
                  <a:pt x="47" y="42"/>
                </a:lnTo>
                <a:lnTo>
                  <a:pt x="48" y="41"/>
                </a:lnTo>
                <a:lnTo>
                  <a:pt x="49" y="40"/>
                </a:lnTo>
                <a:lnTo>
                  <a:pt x="49" y="39"/>
                </a:lnTo>
                <a:lnTo>
                  <a:pt x="50" y="38"/>
                </a:lnTo>
                <a:lnTo>
                  <a:pt x="50" y="37"/>
                </a:lnTo>
                <a:lnTo>
                  <a:pt x="51" y="35"/>
                </a:lnTo>
                <a:lnTo>
                  <a:pt x="51" y="34"/>
                </a:lnTo>
                <a:lnTo>
                  <a:pt x="52" y="33"/>
                </a:lnTo>
                <a:lnTo>
                  <a:pt x="52" y="32"/>
                </a:lnTo>
                <a:lnTo>
                  <a:pt x="52" y="30"/>
                </a:lnTo>
                <a:lnTo>
                  <a:pt x="52" y="29"/>
                </a:lnTo>
                <a:lnTo>
                  <a:pt x="52" y="28"/>
                </a:lnTo>
                <a:lnTo>
                  <a:pt x="52" y="26"/>
                </a:lnTo>
                <a:lnTo>
                  <a:pt x="52" y="25"/>
                </a:lnTo>
                <a:lnTo>
                  <a:pt x="52" y="24"/>
                </a:lnTo>
                <a:lnTo>
                  <a:pt x="52" y="22"/>
                </a:lnTo>
                <a:lnTo>
                  <a:pt x="52" y="21"/>
                </a:lnTo>
                <a:lnTo>
                  <a:pt x="52" y="20"/>
                </a:lnTo>
                <a:lnTo>
                  <a:pt x="51" y="18"/>
                </a:lnTo>
                <a:lnTo>
                  <a:pt x="51" y="17"/>
                </a:lnTo>
                <a:lnTo>
                  <a:pt x="50" y="16"/>
                </a:lnTo>
                <a:lnTo>
                  <a:pt x="50" y="15"/>
                </a:lnTo>
                <a:lnTo>
                  <a:pt x="49" y="14"/>
                </a:lnTo>
                <a:lnTo>
                  <a:pt x="49" y="13"/>
                </a:lnTo>
                <a:lnTo>
                  <a:pt x="48" y="11"/>
                </a:lnTo>
                <a:lnTo>
                  <a:pt x="47" y="11"/>
                </a:lnTo>
                <a:lnTo>
                  <a:pt x="46" y="10"/>
                </a:lnTo>
                <a:lnTo>
                  <a:pt x="46" y="9"/>
                </a:lnTo>
                <a:lnTo>
                  <a:pt x="45" y="8"/>
                </a:lnTo>
                <a:lnTo>
                  <a:pt x="44" y="7"/>
                </a:lnTo>
                <a:lnTo>
                  <a:pt x="43" y="6"/>
                </a:lnTo>
                <a:lnTo>
                  <a:pt x="42" y="5"/>
                </a:lnTo>
                <a:lnTo>
                  <a:pt x="41" y="4"/>
                </a:lnTo>
                <a:lnTo>
                  <a:pt x="40" y="4"/>
                </a:lnTo>
                <a:lnTo>
                  <a:pt x="39" y="3"/>
                </a:lnTo>
                <a:lnTo>
                  <a:pt x="37" y="3"/>
                </a:lnTo>
                <a:lnTo>
                  <a:pt x="36" y="2"/>
                </a:lnTo>
                <a:lnTo>
                  <a:pt x="35" y="1"/>
                </a:lnTo>
                <a:lnTo>
                  <a:pt x="34" y="1"/>
                </a:lnTo>
                <a:lnTo>
                  <a:pt x="33" y="1"/>
                </a:lnTo>
                <a:lnTo>
                  <a:pt x="31" y="0"/>
                </a:lnTo>
                <a:lnTo>
                  <a:pt x="30" y="0"/>
                </a:lnTo>
                <a:lnTo>
                  <a:pt x="29" y="0"/>
                </a:lnTo>
                <a:lnTo>
                  <a:pt x="27" y="0"/>
                </a:lnTo>
                <a:lnTo>
                  <a:pt x="26" y="0"/>
                </a:lnTo>
                <a:lnTo>
                  <a:pt x="25" y="0"/>
                </a:lnTo>
                <a:lnTo>
                  <a:pt x="23" y="0"/>
                </a:lnTo>
                <a:lnTo>
                  <a:pt x="22" y="0"/>
                </a:lnTo>
                <a:lnTo>
                  <a:pt x="21" y="0"/>
                </a:lnTo>
                <a:lnTo>
                  <a:pt x="20" y="1"/>
                </a:lnTo>
                <a:lnTo>
                  <a:pt x="18" y="1"/>
                </a:lnTo>
                <a:lnTo>
                  <a:pt x="17" y="1"/>
                </a:lnTo>
                <a:lnTo>
                  <a:pt x="16" y="2"/>
                </a:lnTo>
                <a:lnTo>
                  <a:pt x="15" y="3"/>
                </a:lnTo>
                <a:lnTo>
                  <a:pt x="14" y="3"/>
                </a:lnTo>
                <a:lnTo>
                  <a:pt x="12" y="4"/>
                </a:lnTo>
                <a:lnTo>
                  <a:pt x="11" y="4"/>
                </a:lnTo>
                <a:lnTo>
                  <a:pt x="10" y="5"/>
                </a:lnTo>
                <a:lnTo>
                  <a:pt x="9" y="6"/>
                </a:lnTo>
                <a:lnTo>
                  <a:pt x="8" y="7"/>
                </a:lnTo>
                <a:lnTo>
                  <a:pt x="7" y="8"/>
                </a:lnTo>
                <a:lnTo>
                  <a:pt x="7" y="9"/>
                </a:lnTo>
                <a:lnTo>
                  <a:pt x="6" y="10"/>
                </a:lnTo>
                <a:lnTo>
                  <a:pt x="5" y="11"/>
                </a:lnTo>
                <a:lnTo>
                  <a:pt x="4" y="11"/>
                </a:lnTo>
                <a:lnTo>
                  <a:pt x="4" y="13"/>
                </a:lnTo>
                <a:lnTo>
                  <a:pt x="3" y="14"/>
                </a:lnTo>
                <a:lnTo>
                  <a:pt x="2" y="15"/>
                </a:lnTo>
                <a:lnTo>
                  <a:pt x="2" y="16"/>
                </a:lnTo>
                <a:lnTo>
                  <a:pt x="1" y="17"/>
                </a:lnTo>
                <a:lnTo>
                  <a:pt x="1" y="18"/>
                </a:lnTo>
                <a:lnTo>
                  <a:pt x="1" y="20"/>
                </a:lnTo>
                <a:lnTo>
                  <a:pt x="0" y="21"/>
                </a:lnTo>
                <a:lnTo>
                  <a:pt x="0" y="22"/>
                </a:lnTo>
                <a:lnTo>
                  <a:pt x="0" y="24"/>
                </a:lnTo>
                <a:lnTo>
                  <a:pt x="0" y="25"/>
                </a:lnTo>
                <a:lnTo>
                  <a:pt x="0" y="26"/>
                </a:lnTo>
                <a:lnTo>
                  <a:pt x="0" y="28"/>
                </a:lnTo>
                <a:lnTo>
                  <a:pt x="0" y="29"/>
                </a:lnTo>
                <a:lnTo>
                  <a:pt x="0" y="30"/>
                </a:lnTo>
                <a:lnTo>
                  <a:pt x="0" y="32"/>
                </a:lnTo>
                <a:lnTo>
                  <a:pt x="1" y="33"/>
                </a:lnTo>
                <a:lnTo>
                  <a:pt x="1" y="34"/>
                </a:lnTo>
                <a:lnTo>
                  <a:pt x="1" y="35"/>
                </a:lnTo>
                <a:lnTo>
                  <a:pt x="2" y="37"/>
                </a:lnTo>
                <a:lnTo>
                  <a:pt x="2" y="38"/>
                </a:lnTo>
                <a:lnTo>
                  <a:pt x="3" y="39"/>
                </a:lnTo>
                <a:lnTo>
                  <a:pt x="4" y="40"/>
                </a:lnTo>
                <a:lnTo>
                  <a:pt x="4" y="41"/>
                </a:lnTo>
                <a:lnTo>
                  <a:pt x="5" y="42"/>
                </a:lnTo>
                <a:lnTo>
                  <a:pt x="6" y="43"/>
                </a:lnTo>
                <a:lnTo>
                  <a:pt x="7" y="44"/>
                </a:lnTo>
                <a:lnTo>
                  <a:pt x="7" y="45"/>
                </a:lnTo>
                <a:lnTo>
                  <a:pt x="8" y="46"/>
                </a:lnTo>
                <a:lnTo>
                  <a:pt x="9" y="47"/>
                </a:lnTo>
                <a:lnTo>
                  <a:pt x="10" y="47"/>
                </a:lnTo>
                <a:lnTo>
                  <a:pt x="11" y="48"/>
                </a:lnTo>
                <a:lnTo>
                  <a:pt x="12" y="49"/>
                </a:lnTo>
                <a:lnTo>
                  <a:pt x="14" y="49"/>
                </a:lnTo>
                <a:lnTo>
                  <a:pt x="15" y="50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0" y="52"/>
                </a:lnTo>
                <a:lnTo>
                  <a:pt x="21" y="52"/>
                </a:lnTo>
                <a:lnTo>
                  <a:pt x="22" y="52"/>
                </a:lnTo>
                <a:lnTo>
                  <a:pt x="23" y="52"/>
                </a:lnTo>
                <a:lnTo>
                  <a:pt x="25" y="53"/>
                </a:lnTo>
                <a:lnTo>
                  <a:pt x="26" y="53"/>
                </a:lnTo>
                <a:close/>
              </a:path>
            </a:pathLst>
          </a:custGeom>
          <a:noFill/>
          <a:ln w="4763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" name="Freeform 137">
            <a:extLst>
              <a:ext uri="{FF2B5EF4-FFF2-40B4-BE49-F238E27FC236}">
                <a16:creationId xmlns:a16="http://schemas.microsoft.com/office/drawing/2014/main" id="{A56B869E-CDDF-CCA7-2652-7F9C997973F4}"/>
              </a:ext>
            </a:extLst>
          </p:cNvPr>
          <p:cNvSpPr>
            <a:spLocks/>
          </p:cNvSpPr>
          <p:nvPr/>
        </p:nvSpPr>
        <p:spPr bwMode="auto">
          <a:xfrm>
            <a:off x="9014251" y="4517256"/>
            <a:ext cx="84137" cy="84138"/>
          </a:xfrm>
          <a:custGeom>
            <a:avLst/>
            <a:gdLst>
              <a:gd name="T0" fmla="*/ 2147483647 w 53"/>
              <a:gd name="T1" fmla="*/ 2147483647 h 53"/>
              <a:gd name="T2" fmla="*/ 2147483647 w 53"/>
              <a:gd name="T3" fmla="*/ 2147483647 h 53"/>
              <a:gd name="T4" fmla="*/ 2147483647 w 53"/>
              <a:gd name="T5" fmla="*/ 2147483647 h 53"/>
              <a:gd name="T6" fmla="*/ 2147483647 w 53"/>
              <a:gd name="T7" fmla="*/ 2147483647 h 53"/>
              <a:gd name="T8" fmla="*/ 2147483647 w 53"/>
              <a:gd name="T9" fmla="*/ 2147483647 h 53"/>
              <a:gd name="T10" fmla="*/ 2147483647 w 53"/>
              <a:gd name="T11" fmla="*/ 2147483647 h 53"/>
              <a:gd name="T12" fmla="*/ 2147483647 w 53"/>
              <a:gd name="T13" fmla="*/ 2147483647 h 53"/>
              <a:gd name="T14" fmla="*/ 2147483647 w 53"/>
              <a:gd name="T15" fmla="*/ 2147483647 h 53"/>
              <a:gd name="T16" fmla="*/ 2147483647 w 53"/>
              <a:gd name="T17" fmla="*/ 2147483647 h 53"/>
              <a:gd name="T18" fmla="*/ 2147483647 w 53"/>
              <a:gd name="T19" fmla="*/ 2147483647 h 53"/>
              <a:gd name="T20" fmla="*/ 2147483647 w 53"/>
              <a:gd name="T21" fmla="*/ 2147483647 h 53"/>
              <a:gd name="T22" fmla="*/ 2147483647 w 53"/>
              <a:gd name="T23" fmla="*/ 2147483647 h 53"/>
              <a:gd name="T24" fmla="*/ 2147483647 w 53"/>
              <a:gd name="T25" fmla="*/ 2147483647 h 53"/>
              <a:gd name="T26" fmla="*/ 2147483647 w 53"/>
              <a:gd name="T27" fmla="*/ 2147483647 h 53"/>
              <a:gd name="T28" fmla="*/ 2147483647 w 53"/>
              <a:gd name="T29" fmla="*/ 2147483647 h 53"/>
              <a:gd name="T30" fmla="*/ 2147483647 w 53"/>
              <a:gd name="T31" fmla="*/ 2147483647 h 53"/>
              <a:gd name="T32" fmla="*/ 2147483647 w 53"/>
              <a:gd name="T33" fmla="*/ 2147483647 h 53"/>
              <a:gd name="T34" fmla="*/ 2147483647 w 53"/>
              <a:gd name="T35" fmla="*/ 2147483647 h 53"/>
              <a:gd name="T36" fmla="*/ 2147483647 w 53"/>
              <a:gd name="T37" fmla="*/ 2147483647 h 53"/>
              <a:gd name="T38" fmla="*/ 2147483647 w 53"/>
              <a:gd name="T39" fmla="*/ 2147483647 h 53"/>
              <a:gd name="T40" fmla="*/ 2147483647 w 53"/>
              <a:gd name="T41" fmla="*/ 0 h 53"/>
              <a:gd name="T42" fmla="*/ 2147483647 w 53"/>
              <a:gd name="T43" fmla="*/ 0 h 53"/>
              <a:gd name="T44" fmla="*/ 2147483647 w 53"/>
              <a:gd name="T45" fmla="*/ 0 h 53"/>
              <a:gd name="T46" fmla="*/ 2147483647 w 53"/>
              <a:gd name="T47" fmla="*/ 2147483647 h 53"/>
              <a:gd name="T48" fmla="*/ 2147483647 w 53"/>
              <a:gd name="T49" fmla="*/ 2147483647 h 53"/>
              <a:gd name="T50" fmla="*/ 2147483647 w 53"/>
              <a:gd name="T51" fmla="*/ 2147483647 h 53"/>
              <a:gd name="T52" fmla="*/ 2147483647 w 53"/>
              <a:gd name="T53" fmla="*/ 2147483647 h 53"/>
              <a:gd name="T54" fmla="*/ 2147483647 w 53"/>
              <a:gd name="T55" fmla="*/ 2147483647 h 53"/>
              <a:gd name="T56" fmla="*/ 2147483647 w 53"/>
              <a:gd name="T57" fmla="*/ 2147483647 h 53"/>
              <a:gd name="T58" fmla="*/ 2147483647 w 53"/>
              <a:gd name="T59" fmla="*/ 2147483647 h 53"/>
              <a:gd name="T60" fmla="*/ 2147483647 w 53"/>
              <a:gd name="T61" fmla="*/ 2147483647 h 53"/>
              <a:gd name="T62" fmla="*/ 0 w 53"/>
              <a:gd name="T63" fmla="*/ 2147483647 h 53"/>
              <a:gd name="T64" fmla="*/ 2147483647 w 53"/>
              <a:gd name="T65" fmla="*/ 2147483647 h 53"/>
              <a:gd name="T66" fmla="*/ 2147483647 w 53"/>
              <a:gd name="T67" fmla="*/ 2147483647 h 53"/>
              <a:gd name="T68" fmla="*/ 2147483647 w 53"/>
              <a:gd name="T69" fmla="*/ 2147483647 h 53"/>
              <a:gd name="T70" fmla="*/ 2147483647 w 53"/>
              <a:gd name="T71" fmla="*/ 2147483647 h 53"/>
              <a:gd name="T72" fmla="*/ 2147483647 w 53"/>
              <a:gd name="T73" fmla="*/ 2147483647 h 53"/>
              <a:gd name="T74" fmla="*/ 2147483647 w 53"/>
              <a:gd name="T75" fmla="*/ 2147483647 h 53"/>
              <a:gd name="T76" fmla="*/ 2147483647 w 53"/>
              <a:gd name="T77" fmla="*/ 2147483647 h 53"/>
              <a:gd name="T78" fmla="*/ 2147483647 w 53"/>
              <a:gd name="T79" fmla="*/ 2147483647 h 53"/>
              <a:gd name="T80" fmla="*/ 2147483647 w 53"/>
              <a:gd name="T81" fmla="*/ 2147483647 h 53"/>
              <a:gd name="T82" fmla="*/ 2147483647 w 53"/>
              <a:gd name="T83" fmla="*/ 2147483647 h 53"/>
              <a:gd name="T84" fmla="*/ 2147483647 w 53"/>
              <a:gd name="T85" fmla="*/ 2147483647 h 53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53"/>
              <a:gd name="T130" fmla="*/ 0 h 53"/>
              <a:gd name="T131" fmla="*/ 53 w 53"/>
              <a:gd name="T132" fmla="*/ 53 h 53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53" h="53">
                <a:moveTo>
                  <a:pt x="27" y="53"/>
                </a:moveTo>
                <a:lnTo>
                  <a:pt x="28" y="53"/>
                </a:lnTo>
                <a:lnTo>
                  <a:pt x="29" y="52"/>
                </a:lnTo>
                <a:lnTo>
                  <a:pt x="31" y="52"/>
                </a:lnTo>
                <a:lnTo>
                  <a:pt x="32" y="52"/>
                </a:lnTo>
                <a:lnTo>
                  <a:pt x="33" y="52"/>
                </a:lnTo>
                <a:lnTo>
                  <a:pt x="34" y="51"/>
                </a:lnTo>
                <a:lnTo>
                  <a:pt x="36" y="51"/>
                </a:lnTo>
                <a:lnTo>
                  <a:pt x="37" y="51"/>
                </a:lnTo>
                <a:lnTo>
                  <a:pt x="38" y="50"/>
                </a:lnTo>
                <a:lnTo>
                  <a:pt x="39" y="49"/>
                </a:lnTo>
                <a:lnTo>
                  <a:pt x="40" y="49"/>
                </a:lnTo>
                <a:lnTo>
                  <a:pt x="41" y="48"/>
                </a:lnTo>
                <a:lnTo>
                  <a:pt x="42" y="47"/>
                </a:lnTo>
                <a:lnTo>
                  <a:pt x="43" y="47"/>
                </a:lnTo>
                <a:lnTo>
                  <a:pt x="44" y="46"/>
                </a:lnTo>
                <a:lnTo>
                  <a:pt x="45" y="45"/>
                </a:lnTo>
                <a:lnTo>
                  <a:pt x="46" y="44"/>
                </a:lnTo>
                <a:lnTo>
                  <a:pt x="47" y="43"/>
                </a:lnTo>
                <a:lnTo>
                  <a:pt x="48" y="42"/>
                </a:lnTo>
                <a:lnTo>
                  <a:pt x="49" y="41"/>
                </a:lnTo>
                <a:lnTo>
                  <a:pt x="49" y="40"/>
                </a:lnTo>
                <a:lnTo>
                  <a:pt x="50" y="39"/>
                </a:lnTo>
                <a:lnTo>
                  <a:pt x="50" y="38"/>
                </a:lnTo>
                <a:lnTo>
                  <a:pt x="51" y="37"/>
                </a:lnTo>
                <a:lnTo>
                  <a:pt x="51" y="35"/>
                </a:lnTo>
                <a:lnTo>
                  <a:pt x="52" y="34"/>
                </a:lnTo>
                <a:lnTo>
                  <a:pt x="52" y="33"/>
                </a:lnTo>
                <a:lnTo>
                  <a:pt x="53" y="32"/>
                </a:lnTo>
                <a:lnTo>
                  <a:pt x="53" y="30"/>
                </a:lnTo>
                <a:lnTo>
                  <a:pt x="53" y="29"/>
                </a:lnTo>
                <a:lnTo>
                  <a:pt x="53" y="28"/>
                </a:lnTo>
                <a:lnTo>
                  <a:pt x="53" y="26"/>
                </a:lnTo>
                <a:lnTo>
                  <a:pt x="53" y="25"/>
                </a:lnTo>
                <a:lnTo>
                  <a:pt x="53" y="24"/>
                </a:lnTo>
                <a:lnTo>
                  <a:pt x="53" y="22"/>
                </a:lnTo>
                <a:lnTo>
                  <a:pt x="53" y="21"/>
                </a:lnTo>
                <a:lnTo>
                  <a:pt x="52" y="20"/>
                </a:lnTo>
                <a:lnTo>
                  <a:pt x="52" y="18"/>
                </a:lnTo>
                <a:lnTo>
                  <a:pt x="51" y="17"/>
                </a:lnTo>
                <a:lnTo>
                  <a:pt x="51" y="16"/>
                </a:lnTo>
                <a:lnTo>
                  <a:pt x="50" y="15"/>
                </a:lnTo>
                <a:lnTo>
                  <a:pt x="50" y="14"/>
                </a:lnTo>
                <a:lnTo>
                  <a:pt x="49" y="13"/>
                </a:lnTo>
                <a:lnTo>
                  <a:pt x="49" y="11"/>
                </a:lnTo>
                <a:lnTo>
                  <a:pt x="48" y="11"/>
                </a:lnTo>
                <a:lnTo>
                  <a:pt x="47" y="10"/>
                </a:lnTo>
                <a:lnTo>
                  <a:pt x="46" y="9"/>
                </a:lnTo>
                <a:lnTo>
                  <a:pt x="45" y="8"/>
                </a:lnTo>
                <a:lnTo>
                  <a:pt x="44" y="7"/>
                </a:lnTo>
                <a:lnTo>
                  <a:pt x="43" y="6"/>
                </a:lnTo>
                <a:lnTo>
                  <a:pt x="42" y="5"/>
                </a:lnTo>
                <a:lnTo>
                  <a:pt x="41" y="4"/>
                </a:lnTo>
                <a:lnTo>
                  <a:pt x="40" y="4"/>
                </a:lnTo>
                <a:lnTo>
                  <a:pt x="39" y="3"/>
                </a:lnTo>
                <a:lnTo>
                  <a:pt x="38" y="3"/>
                </a:lnTo>
                <a:lnTo>
                  <a:pt x="37" y="2"/>
                </a:lnTo>
                <a:lnTo>
                  <a:pt x="36" y="1"/>
                </a:lnTo>
                <a:lnTo>
                  <a:pt x="34" y="1"/>
                </a:lnTo>
                <a:lnTo>
                  <a:pt x="33" y="1"/>
                </a:lnTo>
                <a:lnTo>
                  <a:pt x="32" y="0"/>
                </a:lnTo>
                <a:lnTo>
                  <a:pt x="31" y="0"/>
                </a:lnTo>
                <a:lnTo>
                  <a:pt x="29" y="0"/>
                </a:lnTo>
                <a:lnTo>
                  <a:pt x="28" y="0"/>
                </a:lnTo>
                <a:lnTo>
                  <a:pt x="27" y="0"/>
                </a:lnTo>
                <a:lnTo>
                  <a:pt x="25" y="0"/>
                </a:lnTo>
                <a:lnTo>
                  <a:pt x="24" y="0"/>
                </a:lnTo>
                <a:lnTo>
                  <a:pt x="23" y="0"/>
                </a:lnTo>
                <a:lnTo>
                  <a:pt x="21" y="0"/>
                </a:lnTo>
                <a:lnTo>
                  <a:pt x="20" y="1"/>
                </a:lnTo>
                <a:lnTo>
                  <a:pt x="19" y="1"/>
                </a:lnTo>
                <a:lnTo>
                  <a:pt x="18" y="1"/>
                </a:lnTo>
                <a:lnTo>
                  <a:pt x="16" y="2"/>
                </a:lnTo>
                <a:lnTo>
                  <a:pt x="15" y="3"/>
                </a:lnTo>
                <a:lnTo>
                  <a:pt x="14" y="3"/>
                </a:lnTo>
                <a:lnTo>
                  <a:pt x="13" y="4"/>
                </a:lnTo>
                <a:lnTo>
                  <a:pt x="12" y="4"/>
                </a:lnTo>
                <a:lnTo>
                  <a:pt x="11" y="5"/>
                </a:lnTo>
                <a:lnTo>
                  <a:pt x="10" y="6"/>
                </a:lnTo>
                <a:lnTo>
                  <a:pt x="9" y="7"/>
                </a:lnTo>
                <a:lnTo>
                  <a:pt x="8" y="8"/>
                </a:lnTo>
                <a:lnTo>
                  <a:pt x="7" y="9"/>
                </a:lnTo>
                <a:lnTo>
                  <a:pt x="6" y="10"/>
                </a:lnTo>
                <a:lnTo>
                  <a:pt x="6" y="11"/>
                </a:lnTo>
                <a:lnTo>
                  <a:pt x="5" y="11"/>
                </a:lnTo>
                <a:lnTo>
                  <a:pt x="4" y="13"/>
                </a:lnTo>
                <a:lnTo>
                  <a:pt x="4" y="14"/>
                </a:lnTo>
                <a:lnTo>
                  <a:pt x="3" y="15"/>
                </a:lnTo>
                <a:lnTo>
                  <a:pt x="2" y="16"/>
                </a:lnTo>
                <a:lnTo>
                  <a:pt x="2" y="17"/>
                </a:lnTo>
                <a:lnTo>
                  <a:pt x="1" y="18"/>
                </a:lnTo>
                <a:lnTo>
                  <a:pt x="1" y="20"/>
                </a:lnTo>
                <a:lnTo>
                  <a:pt x="1" y="21"/>
                </a:lnTo>
                <a:lnTo>
                  <a:pt x="1" y="22"/>
                </a:lnTo>
                <a:lnTo>
                  <a:pt x="1" y="24"/>
                </a:lnTo>
                <a:lnTo>
                  <a:pt x="0" y="25"/>
                </a:lnTo>
                <a:lnTo>
                  <a:pt x="0" y="26"/>
                </a:lnTo>
                <a:lnTo>
                  <a:pt x="0" y="28"/>
                </a:lnTo>
                <a:lnTo>
                  <a:pt x="1" y="29"/>
                </a:lnTo>
                <a:lnTo>
                  <a:pt x="1" y="30"/>
                </a:lnTo>
                <a:lnTo>
                  <a:pt x="1" y="32"/>
                </a:lnTo>
                <a:lnTo>
                  <a:pt x="1" y="33"/>
                </a:lnTo>
                <a:lnTo>
                  <a:pt x="1" y="34"/>
                </a:lnTo>
                <a:lnTo>
                  <a:pt x="2" y="35"/>
                </a:lnTo>
                <a:lnTo>
                  <a:pt x="2" y="37"/>
                </a:lnTo>
                <a:lnTo>
                  <a:pt x="3" y="38"/>
                </a:lnTo>
                <a:lnTo>
                  <a:pt x="4" y="39"/>
                </a:lnTo>
                <a:lnTo>
                  <a:pt x="4" y="40"/>
                </a:lnTo>
                <a:lnTo>
                  <a:pt x="5" y="41"/>
                </a:lnTo>
                <a:lnTo>
                  <a:pt x="6" y="42"/>
                </a:lnTo>
                <a:lnTo>
                  <a:pt x="6" y="43"/>
                </a:lnTo>
                <a:lnTo>
                  <a:pt x="7" y="44"/>
                </a:lnTo>
                <a:lnTo>
                  <a:pt x="8" y="45"/>
                </a:lnTo>
                <a:lnTo>
                  <a:pt x="9" y="46"/>
                </a:lnTo>
                <a:lnTo>
                  <a:pt x="10" y="47"/>
                </a:lnTo>
                <a:lnTo>
                  <a:pt x="11" y="47"/>
                </a:lnTo>
                <a:lnTo>
                  <a:pt x="12" y="48"/>
                </a:lnTo>
                <a:lnTo>
                  <a:pt x="13" y="49"/>
                </a:lnTo>
                <a:lnTo>
                  <a:pt x="14" y="49"/>
                </a:lnTo>
                <a:lnTo>
                  <a:pt x="15" y="50"/>
                </a:lnTo>
                <a:lnTo>
                  <a:pt x="16" y="51"/>
                </a:lnTo>
                <a:lnTo>
                  <a:pt x="18" y="51"/>
                </a:lnTo>
                <a:lnTo>
                  <a:pt x="19" y="51"/>
                </a:lnTo>
                <a:lnTo>
                  <a:pt x="20" y="52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5" y="53"/>
                </a:lnTo>
                <a:lnTo>
                  <a:pt x="27" y="53"/>
                </a:lnTo>
                <a:close/>
              </a:path>
            </a:pathLst>
          </a:custGeom>
          <a:noFill/>
          <a:ln w="4763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4" name="Freeform 138">
            <a:extLst>
              <a:ext uri="{FF2B5EF4-FFF2-40B4-BE49-F238E27FC236}">
                <a16:creationId xmlns:a16="http://schemas.microsoft.com/office/drawing/2014/main" id="{5CF8D83D-66CA-D63F-E6F2-782BFF191675}"/>
              </a:ext>
            </a:extLst>
          </p:cNvPr>
          <p:cNvSpPr>
            <a:spLocks/>
          </p:cNvSpPr>
          <p:nvPr/>
        </p:nvSpPr>
        <p:spPr bwMode="auto">
          <a:xfrm>
            <a:off x="8425288" y="4371206"/>
            <a:ext cx="50800" cy="50800"/>
          </a:xfrm>
          <a:custGeom>
            <a:avLst/>
            <a:gdLst>
              <a:gd name="T0" fmla="*/ 2147483647 w 32"/>
              <a:gd name="T1" fmla="*/ 2147483647 h 32"/>
              <a:gd name="T2" fmla="*/ 2147483647 w 32"/>
              <a:gd name="T3" fmla="*/ 2147483647 h 32"/>
              <a:gd name="T4" fmla="*/ 2147483647 w 32"/>
              <a:gd name="T5" fmla="*/ 2147483647 h 32"/>
              <a:gd name="T6" fmla="*/ 2147483647 w 32"/>
              <a:gd name="T7" fmla="*/ 2147483647 h 32"/>
              <a:gd name="T8" fmla="*/ 2147483647 w 32"/>
              <a:gd name="T9" fmla="*/ 2147483647 h 32"/>
              <a:gd name="T10" fmla="*/ 2147483647 w 32"/>
              <a:gd name="T11" fmla="*/ 2147483647 h 32"/>
              <a:gd name="T12" fmla="*/ 2147483647 w 32"/>
              <a:gd name="T13" fmla="*/ 2147483647 h 32"/>
              <a:gd name="T14" fmla="*/ 2147483647 w 32"/>
              <a:gd name="T15" fmla="*/ 2147483647 h 32"/>
              <a:gd name="T16" fmla="*/ 2147483647 w 32"/>
              <a:gd name="T17" fmla="*/ 2147483647 h 32"/>
              <a:gd name="T18" fmla="*/ 2147483647 w 32"/>
              <a:gd name="T19" fmla="*/ 2147483647 h 32"/>
              <a:gd name="T20" fmla="*/ 2147483647 w 32"/>
              <a:gd name="T21" fmla="*/ 2147483647 h 32"/>
              <a:gd name="T22" fmla="*/ 2147483647 w 32"/>
              <a:gd name="T23" fmla="*/ 2147483647 h 32"/>
              <a:gd name="T24" fmla="*/ 2147483647 w 32"/>
              <a:gd name="T25" fmla="*/ 2147483647 h 32"/>
              <a:gd name="T26" fmla="*/ 2147483647 w 32"/>
              <a:gd name="T27" fmla="*/ 2147483647 h 32"/>
              <a:gd name="T28" fmla="*/ 2147483647 w 32"/>
              <a:gd name="T29" fmla="*/ 0 h 32"/>
              <a:gd name="T30" fmla="*/ 2147483647 w 32"/>
              <a:gd name="T31" fmla="*/ 0 h 32"/>
              <a:gd name="T32" fmla="*/ 2147483647 w 32"/>
              <a:gd name="T33" fmla="*/ 0 h 32"/>
              <a:gd name="T34" fmla="*/ 2147483647 w 32"/>
              <a:gd name="T35" fmla="*/ 0 h 32"/>
              <a:gd name="T36" fmla="*/ 2147483647 w 32"/>
              <a:gd name="T37" fmla="*/ 2147483647 h 32"/>
              <a:gd name="T38" fmla="*/ 2147483647 w 32"/>
              <a:gd name="T39" fmla="*/ 2147483647 h 32"/>
              <a:gd name="T40" fmla="*/ 2147483647 w 32"/>
              <a:gd name="T41" fmla="*/ 2147483647 h 32"/>
              <a:gd name="T42" fmla="*/ 2147483647 w 32"/>
              <a:gd name="T43" fmla="*/ 2147483647 h 32"/>
              <a:gd name="T44" fmla="*/ 2147483647 w 32"/>
              <a:gd name="T45" fmla="*/ 2147483647 h 32"/>
              <a:gd name="T46" fmla="*/ 0 w 32"/>
              <a:gd name="T47" fmla="*/ 2147483647 h 32"/>
              <a:gd name="T48" fmla="*/ 0 w 32"/>
              <a:gd name="T49" fmla="*/ 2147483647 h 32"/>
              <a:gd name="T50" fmla="*/ 2147483647 w 32"/>
              <a:gd name="T51" fmla="*/ 2147483647 h 32"/>
              <a:gd name="T52" fmla="*/ 2147483647 w 32"/>
              <a:gd name="T53" fmla="*/ 2147483647 h 32"/>
              <a:gd name="T54" fmla="*/ 2147483647 w 32"/>
              <a:gd name="T55" fmla="*/ 2147483647 h 32"/>
              <a:gd name="T56" fmla="*/ 2147483647 w 32"/>
              <a:gd name="T57" fmla="*/ 2147483647 h 32"/>
              <a:gd name="T58" fmla="*/ 2147483647 w 32"/>
              <a:gd name="T59" fmla="*/ 2147483647 h 32"/>
              <a:gd name="T60" fmla="*/ 2147483647 w 32"/>
              <a:gd name="T61" fmla="*/ 2147483647 h 32"/>
              <a:gd name="T62" fmla="*/ 2147483647 w 32"/>
              <a:gd name="T63" fmla="*/ 2147483647 h 3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2"/>
              <a:gd name="T97" fmla="*/ 0 h 32"/>
              <a:gd name="T98" fmla="*/ 32 w 32"/>
              <a:gd name="T99" fmla="*/ 32 h 3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2" h="32">
                <a:moveTo>
                  <a:pt x="16" y="32"/>
                </a:moveTo>
                <a:lnTo>
                  <a:pt x="18" y="32"/>
                </a:lnTo>
                <a:lnTo>
                  <a:pt x="20" y="32"/>
                </a:lnTo>
                <a:lnTo>
                  <a:pt x="21" y="31"/>
                </a:lnTo>
                <a:lnTo>
                  <a:pt x="23" y="31"/>
                </a:lnTo>
                <a:lnTo>
                  <a:pt x="24" y="30"/>
                </a:lnTo>
                <a:lnTo>
                  <a:pt x="25" y="29"/>
                </a:lnTo>
                <a:lnTo>
                  <a:pt x="27" y="28"/>
                </a:lnTo>
                <a:lnTo>
                  <a:pt x="28" y="27"/>
                </a:lnTo>
                <a:lnTo>
                  <a:pt x="29" y="26"/>
                </a:lnTo>
                <a:lnTo>
                  <a:pt x="30" y="25"/>
                </a:lnTo>
                <a:lnTo>
                  <a:pt x="31" y="24"/>
                </a:lnTo>
                <a:lnTo>
                  <a:pt x="31" y="22"/>
                </a:lnTo>
                <a:lnTo>
                  <a:pt x="32" y="21"/>
                </a:lnTo>
                <a:lnTo>
                  <a:pt x="32" y="19"/>
                </a:lnTo>
                <a:lnTo>
                  <a:pt x="32" y="18"/>
                </a:lnTo>
                <a:lnTo>
                  <a:pt x="32" y="16"/>
                </a:lnTo>
                <a:lnTo>
                  <a:pt x="32" y="14"/>
                </a:lnTo>
                <a:lnTo>
                  <a:pt x="32" y="13"/>
                </a:lnTo>
                <a:lnTo>
                  <a:pt x="32" y="11"/>
                </a:lnTo>
                <a:lnTo>
                  <a:pt x="31" y="10"/>
                </a:lnTo>
                <a:lnTo>
                  <a:pt x="31" y="8"/>
                </a:lnTo>
                <a:lnTo>
                  <a:pt x="30" y="7"/>
                </a:lnTo>
                <a:lnTo>
                  <a:pt x="29" y="6"/>
                </a:lnTo>
                <a:lnTo>
                  <a:pt x="28" y="4"/>
                </a:lnTo>
                <a:lnTo>
                  <a:pt x="27" y="3"/>
                </a:lnTo>
                <a:lnTo>
                  <a:pt x="25" y="2"/>
                </a:lnTo>
                <a:lnTo>
                  <a:pt x="24" y="2"/>
                </a:lnTo>
                <a:lnTo>
                  <a:pt x="23" y="1"/>
                </a:lnTo>
                <a:lnTo>
                  <a:pt x="21" y="0"/>
                </a:lnTo>
                <a:lnTo>
                  <a:pt x="20" y="0"/>
                </a:lnTo>
                <a:lnTo>
                  <a:pt x="18" y="0"/>
                </a:lnTo>
                <a:lnTo>
                  <a:pt x="16" y="0"/>
                </a:lnTo>
                <a:lnTo>
                  <a:pt x="15" y="0"/>
                </a:lnTo>
                <a:lnTo>
                  <a:pt x="13" y="0"/>
                </a:lnTo>
                <a:lnTo>
                  <a:pt x="11" y="0"/>
                </a:lnTo>
                <a:lnTo>
                  <a:pt x="10" y="1"/>
                </a:lnTo>
                <a:lnTo>
                  <a:pt x="9" y="2"/>
                </a:lnTo>
                <a:lnTo>
                  <a:pt x="7" y="2"/>
                </a:lnTo>
                <a:lnTo>
                  <a:pt x="6" y="3"/>
                </a:lnTo>
                <a:lnTo>
                  <a:pt x="5" y="4"/>
                </a:lnTo>
                <a:lnTo>
                  <a:pt x="4" y="6"/>
                </a:lnTo>
                <a:lnTo>
                  <a:pt x="3" y="7"/>
                </a:lnTo>
                <a:lnTo>
                  <a:pt x="2" y="8"/>
                </a:lnTo>
                <a:lnTo>
                  <a:pt x="1" y="10"/>
                </a:lnTo>
                <a:lnTo>
                  <a:pt x="1" y="11"/>
                </a:lnTo>
                <a:lnTo>
                  <a:pt x="0" y="13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0" y="19"/>
                </a:lnTo>
                <a:lnTo>
                  <a:pt x="1" y="21"/>
                </a:lnTo>
                <a:lnTo>
                  <a:pt x="1" y="22"/>
                </a:lnTo>
                <a:lnTo>
                  <a:pt x="2" y="24"/>
                </a:lnTo>
                <a:lnTo>
                  <a:pt x="3" y="25"/>
                </a:lnTo>
                <a:lnTo>
                  <a:pt x="4" y="26"/>
                </a:lnTo>
                <a:lnTo>
                  <a:pt x="5" y="27"/>
                </a:lnTo>
                <a:lnTo>
                  <a:pt x="6" y="28"/>
                </a:lnTo>
                <a:lnTo>
                  <a:pt x="7" y="29"/>
                </a:lnTo>
                <a:lnTo>
                  <a:pt x="9" y="30"/>
                </a:lnTo>
                <a:lnTo>
                  <a:pt x="10" y="31"/>
                </a:lnTo>
                <a:lnTo>
                  <a:pt x="11" y="31"/>
                </a:lnTo>
                <a:lnTo>
                  <a:pt x="13" y="32"/>
                </a:lnTo>
                <a:lnTo>
                  <a:pt x="15" y="32"/>
                </a:lnTo>
                <a:lnTo>
                  <a:pt x="16" y="3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5" name="Freeform 139">
            <a:extLst>
              <a:ext uri="{FF2B5EF4-FFF2-40B4-BE49-F238E27FC236}">
                <a16:creationId xmlns:a16="http://schemas.microsoft.com/office/drawing/2014/main" id="{9DE1F4BE-09A5-A9DF-DD76-819FDF0009AE}"/>
              </a:ext>
            </a:extLst>
          </p:cNvPr>
          <p:cNvSpPr>
            <a:spLocks/>
          </p:cNvSpPr>
          <p:nvPr/>
        </p:nvSpPr>
        <p:spPr bwMode="auto">
          <a:xfrm>
            <a:off x="8425288" y="4371206"/>
            <a:ext cx="50800" cy="50800"/>
          </a:xfrm>
          <a:custGeom>
            <a:avLst/>
            <a:gdLst>
              <a:gd name="T0" fmla="*/ 2147483647 w 32"/>
              <a:gd name="T1" fmla="*/ 2147483647 h 32"/>
              <a:gd name="T2" fmla="*/ 2147483647 w 32"/>
              <a:gd name="T3" fmla="*/ 2147483647 h 32"/>
              <a:gd name="T4" fmla="*/ 2147483647 w 32"/>
              <a:gd name="T5" fmla="*/ 2147483647 h 32"/>
              <a:gd name="T6" fmla="*/ 2147483647 w 32"/>
              <a:gd name="T7" fmla="*/ 2147483647 h 32"/>
              <a:gd name="T8" fmla="*/ 2147483647 w 32"/>
              <a:gd name="T9" fmla="*/ 2147483647 h 32"/>
              <a:gd name="T10" fmla="*/ 2147483647 w 32"/>
              <a:gd name="T11" fmla="*/ 2147483647 h 32"/>
              <a:gd name="T12" fmla="*/ 2147483647 w 32"/>
              <a:gd name="T13" fmla="*/ 2147483647 h 32"/>
              <a:gd name="T14" fmla="*/ 2147483647 w 32"/>
              <a:gd name="T15" fmla="*/ 2147483647 h 32"/>
              <a:gd name="T16" fmla="*/ 2147483647 w 32"/>
              <a:gd name="T17" fmla="*/ 2147483647 h 32"/>
              <a:gd name="T18" fmla="*/ 2147483647 w 32"/>
              <a:gd name="T19" fmla="*/ 2147483647 h 32"/>
              <a:gd name="T20" fmla="*/ 2147483647 w 32"/>
              <a:gd name="T21" fmla="*/ 2147483647 h 32"/>
              <a:gd name="T22" fmla="*/ 2147483647 w 32"/>
              <a:gd name="T23" fmla="*/ 2147483647 h 32"/>
              <a:gd name="T24" fmla="*/ 2147483647 w 32"/>
              <a:gd name="T25" fmla="*/ 2147483647 h 32"/>
              <a:gd name="T26" fmla="*/ 2147483647 w 32"/>
              <a:gd name="T27" fmla="*/ 2147483647 h 32"/>
              <a:gd name="T28" fmla="*/ 2147483647 w 32"/>
              <a:gd name="T29" fmla="*/ 0 h 32"/>
              <a:gd name="T30" fmla="*/ 2147483647 w 32"/>
              <a:gd name="T31" fmla="*/ 0 h 32"/>
              <a:gd name="T32" fmla="*/ 2147483647 w 32"/>
              <a:gd name="T33" fmla="*/ 0 h 32"/>
              <a:gd name="T34" fmla="*/ 2147483647 w 32"/>
              <a:gd name="T35" fmla="*/ 0 h 32"/>
              <a:gd name="T36" fmla="*/ 2147483647 w 32"/>
              <a:gd name="T37" fmla="*/ 2147483647 h 32"/>
              <a:gd name="T38" fmla="*/ 2147483647 w 32"/>
              <a:gd name="T39" fmla="*/ 2147483647 h 32"/>
              <a:gd name="T40" fmla="*/ 2147483647 w 32"/>
              <a:gd name="T41" fmla="*/ 2147483647 h 32"/>
              <a:gd name="T42" fmla="*/ 2147483647 w 32"/>
              <a:gd name="T43" fmla="*/ 2147483647 h 32"/>
              <a:gd name="T44" fmla="*/ 2147483647 w 32"/>
              <a:gd name="T45" fmla="*/ 2147483647 h 32"/>
              <a:gd name="T46" fmla="*/ 0 w 32"/>
              <a:gd name="T47" fmla="*/ 2147483647 h 32"/>
              <a:gd name="T48" fmla="*/ 0 w 32"/>
              <a:gd name="T49" fmla="*/ 2147483647 h 32"/>
              <a:gd name="T50" fmla="*/ 2147483647 w 32"/>
              <a:gd name="T51" fmla="*/ 2147483647 h 32"/>
              <a:gd name="T52" fmla="*/ 2147483647 w 32"/>
              <a:gd name="T53" fmla="*/ 2147483647 h 32"/>
              <a:gd name="T54" fmla="*/ 2147483647 w 32"/>
              <a:gd name="T55" fmla="*/ 2147483647 h 32"/>
              <a:gd name="T56" fmla="*/ 2147483647 w 32"/>
              <a:gd name="T57" fmla="*/ 2147483647 h 32"/>
              <a:gd name="T58" fmla="*/ 2147483647 w 32"/>
              <a:gd name="T59" fmla="*/ 2147483647 h 32"/>
              <a:gd name="T60" fmla="*/ 2147483647 w 32"/>
              <a:gd name="T61" fmla="*/ 2147483647 h 32"/>
              <a:gd name="T62" fmla="*/ 2147483647 w 32"/>
              <a:gd name="T63" fmla="*/ 2147483647 h 3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2"/>
              <a:gd name="T97" fmla="*/ 0 h 32"/>
              <a:gd name="T98" fmla="*/ 32 w 32"/>
              <a:gd name="T99" fmla="*/ 32 h 3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2" h="32">
                <a:moveTo>
                  <a:pt x="16" y="32"/>
                </a:moveTo>
                <a:lnTo>
                  <a:pt x="18" y="32"/>
                </a:lnTo>
                <a:lnTo>
                  <a:pt x="20" y="32"/>
                </a:lnTo>
                <a:lnTo>
                  <a:pt x="21" y="31"/>
                </a:lnTo>
                <a:lnTo>
                  <a:pt x="23" y="31"/>
                </a:lnTo>
                <a:lnTo>
                  <a:pt x="24" y="30"/>
                </a:lnTo>
                <a:lnTo>
                  <a:pt x="25" y="29"/>
                </a:lnTo>
                <a:lnTo>
                  <a:pt x="27" y="28"/>
                </a:lnTo>
                <a:lnTo>
                  <a:pt x="28" y="27"/>
                </a:lnTo>
                <a:lnTo>
                  <a:pt x="29" y="26"/>
                </a:lnTo>
                <a:lnTo>
                  <a:pt x="30" y="25"/>
                </a:lnTo>
                <a:lnTo>
                  <a:pt x="31" y="24"/>
                </a:lnTo>
                <a:lnTo>
                  <a:pt x="31" y="22"/>
                </a:lnTo>
                <a:lnTo>
                  <a:pt x="32" y="21"/>
                </a:lnTo>
                <a:lnTo>
                  <a:pt x="32" y="19"/>
                </a:lnTo>
                <a:lnTo>
                  <a:pt x="32" y="18"/>
                </a:lnTo>
                <a:lnTo>
                  <a:pt x="32" y="16"/>
                </a:lnTo>
                <a:lnTo>
                  <a:pt x="32" y="14"/>
                </a:lnTo>
                <a:lnTo>
                  <a:pt x="32" y="13"/>
                </a:lnTo>
                <a:lnTo>
                  <a:pt x="32" y="11"/>
                </a:lnTo>
                <a:lnTo>
                  <a:pt x="31" y="10"/>
                </a:lnTo>
                <a:lnTo>
                  <a:pt x="31" y="8"/>
                </a:lnTo>
                <a:lnTo>
                  <a:pt x="30" y="7"/>
                </a:lnTo>
                <a:lnTo>
                  <a:pt x="29" y="6"/>
                </a:lnTo>
                <a:lnTo>
                  <a:pt x="28" y="4"/>
                </a:lnTo>
                <a:lnTo>
                  <a:pt x="27" y="3"/>
                </a:lnTo>
                <a:lnTo>
                  <a:pt x="25" y="2"/>
                </a:lnTo>
                <a:lnTo>
                  <a:pt x="24" y="2"/>
                </a:lnTo>
                <a:lnTo>
                  <a:pt x="23" y="1"/>
                </a:lnTo>
                <a:lnTo>
                  <a:pt x="21" y="0"/>
                </a:lnTo>
                <a:lnTo>
                  <a:pt x="20" y="0"/>
                </a:lnTo>
                <a:lnTo>
                  <a:pt x="18" y="0"/>
                </a:lnTo>
                <a:lnTo>
                  <a:pt x="16" y="0"/>
                </a:lnTo>
                <a:lnTo>
                  <a:pt x="15" y="0"/>
                </a:lnTo>
                <a:lnTo>
                  <a:pt x="13" y="0"/>
                </a:lnTo>
                <a:lnTo>
                  <a:pt x="11" y="0"/>
                </a:lnTo>
                <a:lnTo>
                  <a:pt x="10" y="1"/>
                </a:lnTo>
                <a:lnTo>
                  <a:pt x="9" y="2"/>
                </a:lnTo>
                <a:lnTo>
                  <a:pt x="7" y="2"/>
                </a:lnTo>
                <a:lnTo>
                  <a:pt x="6" y="3"/>
                </a:lnTo>
                <a:lnTo>
                  <a:pt x="5" y="4"/>
                </a:lnTo>
                <a:lnTo>
                  <a:pt x="4" y="6"/>
                </a:lnTo>
                <a:lnTo>
                  <a:pt x="3" y="7"/>
                </a:lnTo>
                <a:lnTo>
                  <a:pt x="2" y="8"/>
                </a:lnTo>
                <a:lnTo>
                  <a:pt x="1" y="10"/>
                </a:lnTo>
                <a:lnTo>
                  <a:pt x="1" y="11"/>
                </a:lnTo>
                <a:lnTo>
                  <a:pt x="0" y="13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0" y="19"/>
                </a:lnTo>
                <a:lnTo>
                  <a:pt x="1" y="21"/>
                </a:lnTo>
                <a:lnTo>
                  <a:pt x="1" y="22"/>
                </a:lnTo>
                <a:lnTo>
                  <a:pt x="2" y="24"/>
                </a:lnTo>
                <a:lnTo>
                  <a:pt x="3" y="25"/>
                </a:lnTo>
                <a:lnTo>
                  <a:pt x="4" y="26"/>
                </a:lnTo>
                <a:lnTo>
                  <a:pt x="5" y="27"/>
                </a:lnTo>
                <a:lnTo>
                  <a:pt x="6" y="28"/>
                </a:lnTo>
                <a:lnTo>
                  <a:pt x="7" y="29"/>
                </a:lnTo>
                <a:lnTo>
                  <a:pt x="9" y="30"/>
                </a:lnTo>
                <a:lnTo>
                  <a:pt x="10" y="31"/>
                </a:lnTo>
                <a:lnTo>
                  <a:pt x="11" y="31"/>
                </a:lnTo>
                <a:lnTo>
                  <a:pt x="13" y="32"/>
                </a:lnTo>
                <a:lnTo>
                  <a:pt x="15" y="32"/>
                </a:lnTo>
                <a:lnTo>
                  <a:pt x="16" y="32"/>
                </a:lnTo>
              </a:path>
            </a:pathLst>
          </a:custGeom>
          <a:solidFill>
            <a:schemeClr val="tx1"/>
          </a:solidFill>
          <a:ln w="1588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6" name="Freeform 140">
            <a:extLst>
              <a:ext uri="{FF2B5EF4-FFF2-40B4-BE49-F238E27FC236}">
                <a16:creationId xmlns:a16="http://schemas.microsoft.com/office/drawing/2014/main" id="{A0269552-7672-1F9D-1C03-CFACE7E35CCE}"/>
              </a:ext>
            </a:extLst>
          </p:cNvPr>
          <p:cNvSpPr>
            <a:spLocks/>
          </p:cNvSpPr>
          <p:nvPr/>
        </p:nvSpPr>
        <p:spPr bwMode="auto">
          <a:xfrm>
            <a:off x="9031713" y="4371206"/>
            <a:ext cx="50800" cy="50800"/>
          </a:xfrm>
          <a:custGeom>
            <a:avLst/>
            <a:gdLst>
              <a:gd name="T0" fmla="*/ 2147483647 w 32"/>
              <a:gd name="T1" fmla="*/ 2147483647 h 32"/>
              <a:gd name="T2" fmla="*/ 2147483647 w 32"/>
              <a:gd name="T3" fmla="*/ 2147483647 h 32"/>
              <a:gd name="T4" fmla="*/ 2147483647 w 32"/>
              <a:gd name="T5" fmla="*/ 2147483647 h 32"/>
              <a:gd name="T6" fmla="*/ 2147483647 w 32"/>
              <a:gd name="T7" fmla="*/ 2147483647 h 32"/>
              <a:gd name="T8" fmla="*/ 2147483647 w 32"/>
              <a:gd name="T9" fmla="*/ 2147483647 h 32"/>
              <a:gd name="T10" fmla="*/ 2147483647 w 32"/>
              <a:gd name="T11" fmla="*/ 2147483647 h 32"/>
              <a:gd name="T12" fmla="*/ 2147483647 w 32"/>
              <a:gd name="T13" fmla="*/ 2147483647 h 32"/>
              <a:gd name="T14" fmla="*/ 2147483647 w 32"/>
              <a:gd name="T15" fmla="*/ 2147483647 h 32"/>
              <a:gd name="T16" fmla="*/ 2147483647 w 32"/>
              <a:gd name="T17" fmla="*/ 2147483647 h 32"/>
              <a:gd name="T18" fmla="*/ 2147483647 w 32"/>
              <a:gd name="T19" fmla="*/ 2147483647 h 32"/>
              <a:gd name="T20" fmla="*/ 2147483647 w 32"/>
              <a:gd name="T21" fmla="*/ 2147483647 h 32"/>
              <a:gd name="T22" fmla="*/ 2147483647 w 32"/>
              <a:gd name="T23" fmla="*/ 2147483647 h 32"/>
              <a:gd name="T24" fmla="*/ 2147483647 w 32"/>
              <a:gd name="T25" fmla="*/ 2147483647 h 32"/>
              <a:gd name="T26" fmla="*/ 2147483647 w 32"/>
              <a:gd name="T27" fmla="*/ 2147483647 h 32"/>
              <a:gd name="T28" fmla="*/ 2147483647 w 32"/>
              <a:gd name="T29" fmla="*/ 0 h 32"/>
              <a:gd name="T30" fmla="*/ 2147483647 w 32"/>
              <a:gd name="T31" fmla="*/ 0 h 32"/>
              <a:gd name="T32" fmla="*/ 2147483647 w 32"/>
              <a:gd name="T33" fmla="*/ 0 h 32"/>
              <a:gd name="T34" fmla="*/ 2147483647 w 32"/>
              <a:gd name="T35" fmla="*/ 0 h 32"/>
              <a:gd name="T36" fmla="*/ 2147483647 w 32"/>
              <a:gd name="T37" fmla="*/ 2147483647 h 32"/>
              <a:gd name="T38" fmla="*/ 2147483647 w 32"/>
              <a:gd name="T39" fmla="*/ 2147483647 h 32"/>
              <a:gd name="T40" fmla="*/ 2147483647 w 32"/>
              <a:gd name="T41" fmla="*/ 2147483647 h 32"/>
              <a:gd name="T42" fmla="*/ 2147483647 w 32"/>
              <a:gd name="T43" fmla="*/ 2147483647 h 32"/>
              <a:gd name="T44" fmla="*/ 0 w 32"/>
              <a:gd name="T45" fmla="*/ 2147483647 h 32"/>
              <a:gd name="T46" fmla="*/ 0 w 32"/>
              <a:gd name="T47" fmla="*/ 2147483647 h 32"/>
              <a:gd name="T48" fmla="*/ 0 w 32"/>
              <a:gd name="T49" fmla="*/ 2147483647 h 32"/>
              <a:gd name="T50" fmla="*/ 0 w 32"/>
              <a:gd name="T51" fmla="*/ 2147483647 h 32"/>
              <a:gd name="T52" fmla="*/ 2147483647 w 32"/>
              <a:gd name="T53" fmla="*/ 2147483647 h 32"/>
              <a:gd name="T54" fmla="*/ 2147483647 w 32"/>
              <a:gd name="T55" fmla="*/ 2147483647 h 32"/>
              <a:gd name="T56" fmla="*/ 2147483647 w 32"/>
              <a:gd name="T57" fmla="*/ 2147483647 h 32"/>
              <a:gd name="T58" fmla="*/ 2147483647 w 32"/>
              <a:gd name="T59" fmla="*/ 2147483647 h 32"/>
              <a:gd name="T60" fmla="*/ 2147483647 w 32"/>
              <a:gd name="T61" fmla="*/ 2147483647 h 32"/>
              <a:gd name="T62" fmla="*/ 2147483647 w 32"/>
              <a:gd name="T63" fmla="*/ 2147483647 h 3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2"/>
              <a:gd name="T97" fmla="*/ 0 h 32"/>
              <a:gd name="T98" fmla="*/ 32 w 32"/>
              <a:gd name="T99" fmla="*/ 32 h 3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2" h="32">
                <a:moveTo>
                  <a:pt x="16" y="32"/>
                </a:moveTo>
                <a:lnTo>
                  <a:pt x="18" y="32"/>
                </a:lnTo>
                <a:lnTo>
                  <a:pt x="19" y="32"/>
                </a:lnTo>
                <a:lnTo>
                  <a:pt x="21" y="31"/>
                </a:lnTo>
                <a:lnTo>
                  <a:pt x="22" y="31"/>
                </a:lnTo>
                <a:lnTo>
                  <a:pt x="24" y="30"/>
                </a:lnTo>
                <a:lnTo>
                  <a:pt x="25" y="29"/>
                </a:lnTo>
                <a:lnTo>
                  <a:pt x="26" y="28"/>
                </a:lnTo>
                <a:lnTo>
                  <a:pt x="27" y="27"/>
                </a:lnTo>
                <a:lnTo>
                  <a:pt x="28" y="26"/>
                </a:lnTo>
                <a:lnTo>
                  <a:pt x="29" y="25"/>
                </a:lnTo>
                <a:lnTo>
                  <a:pt x="30" y="24"/>
                </a:lnTo>
                <a:lnTo>
                  <a:pt x="31" y="22"/>
                </a:lnTo>
                <a:lnTo>
                  <a:pt x="31" y="21"/>
                </a:lnTo>
                <a:lnTo>
                  <a:pt x="32" y="19"/>
                </a:lnTo>
                <a:lnTo>
                  <a:pt x="32" y="18"/>
                </a:lnTo>
                <a:lnTo>
                  <a:pt x="32" y="16"/>
                </a:lnTo>
                <a:lnTo>
                  <a:pt x="32" y="14"/>
                </a:lnTo>
                <a:lnTo>
                  <a:pt x="32" y="13"/>
                </a:lnTo>
                <a:lnTo>
                  <a:pt x="31" y="11"/>
                </a:lnTo>
                <a:lnTo>
                  <a:pt x="31" y="10"/>
                </a:lnTo>
                <a:lnTo>
                  <a:pt x="30" y="8"/>
                </a:lnTo>
                <a:lnTo>
                  <a:pt x="29" y="7"/>
                </a:lnTo>
                <a:lnTo>
                  <a:pt x="28" y="6"/>
                </a:lnTo>
                <a:lnTo>
                  <a:pt x="27" y="4"/>
                </a:lnTo>
                <a:lnTo>
                  <a:pt x="26" y="3"/>
                </a:lnTo>
                <a:lnTo>
                  <a:pt x="25" y="2"/>
                </a:lnTo>
                <a:lnTo>
                  <a:pt x="24" y="2"/>
                </a:lnTo>
                <a:lnTo>
                  <a:pt x="22" y="1"/>
                </a:lnTo>
                <a:lnTo>
                  <a:pt x="21" y="0"/>
                </a:lnTo>
                <a:lnTo>
                  <a:pt x="19" y="0"/>
                </a:lnTo>
                <a:lnTo>
                  <a:pt x="18" y="0"/>
                </a:lnTo>
                <a:lnTo>
                  <a:pt x="16" y="0"/>
                </a:lnTo>
                <a:lnTo>
                  <a:pt x="14" y="0"/>
                </a:lnTo>
                <a:lnTo>
                  <a:pt x="13" y="0"/>
                </a:lnTo>
                <a:lnTo>
                  <a:pt x="11" y="0"/>
                </a:lnTo>
                <a:lnTo>
                  <a:pt x="10" y="1"/>
                </a:lnTo>
                <a:lnTo>
                  <a:pt x="8" y="2"/>
                </a:lnTo>
                <a:lnTo>
                  <a:pt x="7" y="2"/>
                </a:lnTo>
                <a:lnTo>
                  <a:pt x="6" y="3"/>
                </a:lnTo>
                <a:lnTo>
                  <a:pt x="4" y="4"/>
                </a:lnTo>
                <a:lnTo>
                  <a:pt x="3" y="6"/>
                </a:lnTo>
                <a:lnTo>
                  <a:pt x="2" y="7"/>
                </a:lnTo>
                <a:lnTo>
                  <a:pt x="2" y="8"/>
                </a:lnTo>
                <a:lnTo>
                  <a:pt x="1" y="10"/>
                </a:lnTo>
                <a:lnTo>
                  <a:pt x="0" y="11"/>
                </a:lnTo>
                <a:lnTo>
                  <a:pt x="0" y="13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0" y="19"/>
                </a:lnTo>
                <a:lnTo>
                  <a:pt x="0" y="21"/>
                </a:lnTo>
                <a:lnTo>
                  <a:pt x="1" y="22"/>
                </a:lnTo>
                <a:lnTo>
                  <a:pt x="2" y="24"/>
                </a:lnTo>
                <a:lnTo>
                  <a:pt x="2" y="25"/>
                </a:lnTo>
                <a:lnTo>
                  <a:pt x="3" y="26"/>
                </a:lnTo>
                <a:lnTo>
                  <a:pt x="4" y="27"/>
                </a:lnTo>
                <a:lnTo>
                  <a:pt x="6" y="28"/>
                </a:lnTo>
                <a:lnTo>
                  <a:pt x="7" y="29"/>
                </a:lnTo>
                <a:lnTo>
                  <a:pt x="8" y="30"/>
                </a:lnTo>
                <a:lnTo>
                  <a:pt x="10" y="31"/>
                </a:lnTo>
                <a:lnTo>
                  <a:pt x="11" y="31"/>
                </a:lnTo>
                <a:lnTo>
                  <a:pt x="13" y="32"/>
                </a:lnTo>
                <a:lnTo>
                  <a:pt x="14" y="32"/>
                </a:lnTo>
                <a:lnTo>
                  <a:pt x="16" y="32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7" name="Freeform 141">
            <a:extLst>
              <a:ext uri="{FF2B5EF4-FFF2-40B4-BE49-F238E27FC236}">
                <a16:creationId xmlns:a16="http://schemas.microsoft.com/office/drawing/2014/main" id="{09AE8B22-853C-3A87-68A2-792BBBC089A9}"/>
              </a:ext>
            </a:extLst>
          </p:cNvPr>
          <p:cNvSpPr>
            <a:spLocks/>
          </p:cNvSpPr>
          <p:nvPr/>
        </p:nvSpPr>
        <p:spPr bwMode="auto">
          <a:xfrm>
            <a:off x="9031713" y="4371206"/>
            <a:ext cx="50800" cy="50800"/>
          </a:xfrm>
          <a:custGeom>
            <a:avLst/>
            <a:gdLst>
              <a:gd name="T0" fmla="*/ 2147483647 w 32"/>
              <a:gd name="T1" fmla="*/ 2147483647 h 32"/>
              <a:gd name="T2" fmla="*/ 2147483647 w 32"/>
              <a:gd name="T3" fmla="*/ 2147483647 h 32"/>
              <a:gd name="T4" fmla="*/ 2147483647 w 32"/>
              <a:gd name="T5" fmla="*/ 2147483647 h 32"/>
              <a:gd name="T6" fmla="*/ 2147483647 w 32"/>
              <a:gd name="T7" fmla="*/ 2147483647 h 32"/>
              <a:gd name="T8" fmla="*/ 2147483647 w 32"/>
              <a:gd name="T9" fmla="*/ 2147483647 h 32"/>
              <a:gd name="T10" fmla="*/ 2147483647 w 32"/>
              <a:gd name="T11" fmla="*/ 2147483647 h 32"/>
              <a:gd name="T12" fmla="*/ 2147483647 w 32"/>
              <a:gd name="T13" fmla="*/ 2147483647 h 32"/>
              <a:gd name="T14" fmla="*/ 2147483647 w 32"/>
              <a:gd name="T15" fmla="*/ 2147483647 h 32"/>
              <a:gd name="T16" fmla="*/ 2147483647 w 32"/>
              <a:gd name="T17" fmla="*/ 2147483647 h 32"/>
              <a:gd name="T18" fmla="*/ 2147483647 w 32"/>
              <a:gd name="T19" fmla="*/ 2147483647 h 32"/>
              <a:gd name="T20" fmla="*/ 2147483647 w 32"/>
              <a:gd name="T21" fmla="*/ 2147483647 h 32"/>
              <a:gd name="T22" fmla="*/ 2147483647 w 32"/>
              <a:gd name="T23" fmla="*/ 2147483647 h 32"/>
              <a:gd name="T24" fmla="*/ 2147483647 w 32"/>
              <a:gd name="T25" fmla="*/ 2147483647 h 32"/>
              <a:gd name="T26" fmla="*/ 2147483647 w 32"/>
              <a:gd name="T27" fmla="*/ 2147483647 h 32"/>
              <a:gd name="T28" fmla="*/ 2147483647 w 32"/>
              <a:gd name="T29" fmla="*/ 0 h 32"/>
              <a:gd name="T30" fmla="*/ 2147483647 w 32"/>
              <a:gd name="T31" fmla="*/ 0 h 32"/>
              <a:gd name="T32" fmla="*/ 2147483647 w 32"/>
              <a:gd name="T33" fmla="*/ 0 h 32"/>
              <a:gd name="T34" fmla="*/ 2147483647 w 32"/>
              <a:gd name="T35" fmla="*/ 0 h 32"/>
              <a:gd name="T36" fmla="*/ 2147483647 w 32"/>
              <a:gd name="T37" fmla="*/ 2147483647 h 32"/>
              <a:gd name="T38" fmla="*/ 2147483647 w 32"/>
              <a:gd name="T39" fmla="*/ 2147483647 h 32"/>
              <a:gd name="T40" fmla="*/ 2147483647 w 32"/>
              <a:gd name="T41" fmla="*/ 2147483647 h 32"/>
              <a:gd name="T42" fmla="*/ 2147483647 w 32"/>
              <a:gd name="T43" fmla="*/ 2147483647 h 32"/>
              <a:gd name="T44" fmla="*/ 0 w 32"/>
              <a:gd name="T45" fmla="*/ 2147483647 h 32"/>
              <a:gd name="T46" fmla="*/ 0 w 32"/>
              <a:gd name="T47" fmla="*/ 2147483647 h 32"/>
              <a:gd name="T48" fmla="*/ 0 w 32"/>
              <a:gd name="T49" fmla="*/ 2147483647 h 32"/>
              <a:gd name="T50" fmla="*/ 0 w 32"/>
              <a:gd name="T51" fmla="*/ 2147483647 h 32"/>
              <a:gd name="T52" fmla="*/ 2147483647 w 32"/>
              <a:gd name="T53" fmla="*/ 2147483647 h 32"/>
              <a:gd name="T54" fmla="*/ 2147483647 w 32"/>
              <a:gd name="T55" fmla="*/ 2147483647 h 32"/>
              <a:gd name="T56" fmla="*/ 2147483647 w 32"/>
              <a:gd name="T57" fmla="*/ 2147483647 h 32"/>
              <a:gd name="T58" fmla="*/ 2147483647 w 32"/>
              <a:gd name="T59" fmla="*/ 2147483647 h 32"/>
              <a:gd name="T60" fmla="*/ 2147483647 w 32"/>
              <a:gd name="T61" fmla="*/ 2147483647 h 32"/>
              <a:gd name="T62" fmla="*/ 2147483647 w 32"/>
              <a:gd name="T63" fmla="*/ 2147483647 h 3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2"/>
              <a:gd name="T97" fmla="*/ 0 h 32"/>
              <a:gd name="T98" fmla="*/ 32 w 32"/>
              <a:gd name="T99" fmla="*/ 32 h 3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2" h="32">
                <a:moveTo>
                  <a:pt x="16" y="32"/>
                </a:moveTo>
                <a:lnTo>
                  <a:pt x="18" y="32"/>
                </a:lnTo>
                <a:lnTo>
                  <a:pt x="19" y="32"/>
                </a:lnTo>
                <a:lnTo>
                  <a:pt x="21" y="31"/>
                </a:lnTo>
                <a:lnTo>
                  <a:pt x="22" y="31"/>
                </a:lnTo>
                <a:lnTo>
                  <a:pt x="24" y="30"/>
                </a:lnTo>
                <a:lnTo>
                  <a:pt x="25" y="29"/>
                </a:lnTo>
                <a:lnTo>
                  <a:pt x="26" y="28"/>
                </a:lnTo>
                <a:lnTo>
                  <a:pt x="27" y="27"/>
                </a:lnTo>
                <a:lnTo>
                  <a:pt x="28" y="26"/>
                </a:lnTo>
                <a:lnTo>
                  <a:pt x="29" y="25"/>
                </a:lnTo>
                <a:lnTo>
                  <a:pt x="30" y="24"/>
                </a:lnTo>
                <a:lnTo>
                  <a:pt x="31" y="22"/>
                </a:lnTo>
                <a:lnTo>
                  <a:pt x="31" y="21"/>
                </a:lnTo>
                <a:lnTo>
                  <a:pt x="32" y="19"/>
                </a:lnTo>
                <a:lnTo>
                  <a:pt x="32" y="18"/>
                </a:lnTo>
                <a:lnTo>
                  <a:pt x="32" y="16"/>
                </a:lnTo>
                <a:lnTo>
                  <a:pt x="32" y="14"/>
                </a:lnTo>
                <a:lnTo>
                  <a:pt x="32" y="13"/>
                </a:lnTo>
                <a:lnTo>
                  <a:pt x="31" y="11"/>
                </a:lnTo>
                <a:lnTo>
                  <a:pt x="31" y="10"/>
                </a:lnTo>
                <a:lnTo>
                  <a:pt x="30" y="8"/>
                </a:lnTo>
                <a:lnTo>
                  <a:pt x="29" y="7"/>
                </a:lnTo>
                <a:lnTo>
                  <a:pt x="28" y="6"/>
                </a:lnTo>
                <a:lnTo>
                  <a:pt x="27" y="4"/>
                </a:lnTo>
                <a:lnTo>
                  <a:pt x="26" y="3"/>
                </a:lnTo>
                <a:lnTo>
                  <a:pt x="25" y="2"/>
                </a:lnTo>
                <a:lnTo>
                  <a:pt x="24" y="2"/>
                </a:lnTo>
                <a:lnTo>
                  <a:pt x="22" y="1"/>
                </a:lnTo>
                <a:lnTo>
                  <a:pt x="21" y="0"/>
                </a:lnTo>
                <a:lnTo>
                  <a:pt x="19" y="0"/>
                </a:lnTo>
                <a:lnTo>
                  <a:pt x="18" y="0"/>
                </a:lnTo>
                <a:lnTo>
                  <a:pt x="16" y="0"/>
                </a:lnTo>
                <a:lnTo>
                  <a:pt x="14" y="0"/>
                </a:lnTo>
                <a:lnTo>
                  <a:pt x="13" y="0"/>
                </a:lnTo>
                <a:lnTo>
                  <a:pt x="11" y="0"/>
                </a:lnTo>
                <a:lnTo>
                  <a:pt x="10" y="1"/>
                </a:lnTo>
                <a:lnTo>
                  <a:pt x="8" y="2"/>
                </a:lnTo>
                <a:lnTo>
                  <a:pt x="7" y="2"/>
                </a:lnTo>
                <a:lnTo>
                  <a:pt x="6" y="3"/>
                </a:lnTo>
                <a:lnTo>
                  <a:pt x="4" y="4"/>
                </a:lnTo>
                <a:lnTo>
                  <a:pt x="3" y="6"/>
                </a:lnTo>
                <a:lnTo>
                  <a:pt x="2" y="7"/>
                </a:lnTo>
                <a:lnTo>
                  <a:pt x="2" y="8"/>
                </a:lnTo>
                <a:lnTo>
                  <a:pt x="1" y="10"/>
                </a:lnTo>
                <a:lnTo>
                  <a:pt x="0" y="11"/>
                </a:lnTo>
                <a:lnTo>
                  <a:pt x="0" y="13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0" y="19"/>
                </a:lnTo>
                <a:lnTo>
                  <a:pt x="0" y="21"/>
                </a:lnTo>
                <a:lnTo>
                  <a:pt x="1" y="22"/>
                </a:lnTo>
                <a:lnTo>
                  <a:pt x="2" y="24"/>
                </a:lnTo>
                <a:lnTo>
                  <a:pt x="2" y="25"/>
                </a:lnTo>
                <a:lnTo>
                  <a:pt x="3" y="26"/>
                </a:lnTo>
                <a:lnTo>
                  <a:pt x="4" y="27"/>
                </a:lnTo>
                <a:lnTo>
                  <a:pt x="6" y="28"/>
                </a:lnTo>
                <a:lnTo>
                  <a:pt x="7" y="29"/>
                </a:lnTo>
                <a:lnTo>
                  <a:pt x="8" y="30"/>
                </a:lnTo>
                <a:lnTo>
                  <a:pt x="10" y="31"/>
                </a:lnTo>
                <a:lnTo>
                  <a:pt x="11" y="31"/>
                </a:lnTo>
                <a:lnTo>
                  <a:pt x="13" y="32"/>
                </a:lnTo>
                <a:lnTo>
                  <a:pt x="14" y="32"/>
                </a:lnTo>
                <a:lnTo>
                  <a:pt x="16" y="32"/>
                </a:lnTo>
              </a:path>
            </a:pathLst>
          </a:custGeom>
          <a:solidFill>
            <a:schemeClr val="tx1"/>
          </a:solidFill>
          <a:ln w="1588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8" name="Freeform 142">
            <a:extLst>
              <a:ext uri="{FF2B5EF4-FFF2-40B4-BE49-F238E27FC236}">
                <a16:creationId xmlns:a16="http://schemas.microsoft.com/office/drawing/2014/main" id="{8A0856D4-4680-CF22-75CC-64B467881D83}"/>
              </a:ext>
            </a:extLst>
          </p:cNvPr>
          <p:cNvSpPr>
            <a:spLocks/>
          </p:cNvSpPr>
          <p:nvPr/>
        </p:nvSpPr>
        <p:spPr bwMode="auto">
          <a:xfrm>
            <a:off x="7980788" y="4291831"/>
            <a:ext cx="52388" cy="52388"/>
          </a:xfrm>
          <a:custGeom>
            <a:avLst/>
            <a:gdLst>
              <a:gd name="T0" fmla="*/ 2147483647 w 33"/>
              <a:gd name="T1" fmla="*/ 2147483647 h 33"/>
              <a:gd name="T2" fmla="*/ 2147483647 w 33"/>
              <a:gd name="T3" fmla="*/ 2147483647 h 33"/>
              <a:gd name="T4" fmla="*/ 2147483647 w 33"/>
              <a:gd name="T5" fmla="*/ 2147483647 h 33"/>
              <a:gd name="T6" fmla="*/ 2147483647 w 33"/>
              <a:gd name="T7" fmla="*/ 2147483647 h 33"/>
              <a:gd name="T8" fmla="*/ 2147483647 w 33"/>
              <a:gd name="T9" fmla="*/ 2147483647 h 33"/>
              <a:gd name="T10" fmla="*/ 2147483647 w 33"/>
              <a:gd name="T11" fmla="*/ 2147483647 h 33"/>
              <a:gd name="T12" fmla="*/ 2147483647 w 33"/>
              <a:gd name="T13" fmla="*/ 2147483647 h 33"/>
              <a:gd name="T14" fmla="*/ 2147483647 w 33"/>
              <a:gd name="T15" fmla="*/ 2147483647 h 33"/>
              <a:gd name="T16" fmla="*/ 2147483647 w 33"/>
              <a:gd name="T17" fmla="*/ 2147483647 h 33"/>
              <a:gd name="T18" fmla="*/ 2147483647 w 33"/>
              <a:gd name="T19" fmla="*/ 2147483647 h 33"/>
              <a:gd name="T20" fmla="*/ 2147483647 w 33"/>
              <a:gd name="T21" fmla="*/ 2147483647 h 33"/>
              <a:gd name="T22" fmla="*/ 2147483647 w 33"/>
              <a:gd name="T23" fmla="*/ 2147483647 h 33"/>
              <a:gd name="T24" fmla="*/ 2147483647 w 33"/>
              <a:gd name="T25" fmla="*/ 2147483647 h 33"/>
              <a:gd name="T26" fmla="*/ 2147483647 w 33"/>
              <a:gd name="T27" fmla="*/ 2147483647 h 33"/>
              <a:gd name="T28" fmla="*/ 2147483647 w 33"/>
              <a:gd name="T29" fmla="*/ 2147483647 h 33"/>
              <a:gd name="T30" fmla="*/ 2147483647 w 33"/>
              <a:gd name="T31" fmla="*/ 0 h 33"/>
              <a:gd name="T32" fmla="*/ 2147483647 w 33"/>
              <a:gd name="T33" fmla="*/ 0 h 33"/>
              <a:gd name="T34" fmla="*/ 2147483647 w 33"/>
              <a:gd name="T35" fmla="*/ 2147483647 h 33"/>
              <a:gd name="T36" fmla="*/ 2147483647 w 33"/>
              <a:gd name="T37" fmla="*/ 2147483647 h 33"/>
              <a:gd name="T38" fmla="*/ 2147483647 w 33"/>
              <a:gd name="T39" fmla="*/ 2147483647 h 33"/>
              <a:gd name="T40" fmla="*/ 2147483647 w 33"/>
              <a:gd name="T41" fmla="*/ 2147483647 h 33"/>
              <a:gd name="T42" fmla="*/ 2147483647 w 33"/>
              <a:gd name="T43" fmla="*/ 2147483647 h 33"/>
              <a:gd name="T44" fmla="*/ 2147483647 w 33"/>
              <a:gd name="T45" fmla="*/ 2147483647 h 33"/>
              <a:gd name="T46" fmla="*/ 0 w 33"/>
              <a:gd name="T47" fmla="*/ 2147483647 h 33"/>
              <a:gd name="T48" fmla="*/ 0 w 33"/>
              <a:gd name="T49" fmla="*/ 2147483647 h 33"/>
              <a:gd name="T50" fmla="*/ 2147483647 w 33"/>
              <a:gd name="T51" fmla="*/ 2147483647 h 33"/>
              <a:gd name="T52" fmla="*/ 2147483647 w 33"/>
              <a:gd name="T53" fmla="*/ 2147483647 h 33"/>
              <a:gd name="T54" fmla="*/ 2147483647 w 33"/>
              <a:gd name="T55" fmla="*/ 2147483647 h 33"/>
              <a:gd name="T56" fmla="*/ 2147483647 w 33"/>
              <a:gd name="T57" fmla="*/ 2147483647 h 33"/>
              <a:gd name="T58" fmla="*/ 2147483647 w 33"/>
              <a:gd name="T59" fmla="*/ 2147483647 h 33"/>
              <a:gd name="T60" fmla="*/ 2147483647 w 33"/>
              <a:gd name="T61" fmla="*/ 2147483647 h 33"/>
              <a:gd name="T62" fmla="*/ 2147483647 w 33"/>
              <a:gd name="T63" fmla="*/ 2147483647 h 33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3"/>
              <a:gd name="T97" fmla="*/ 0 h 33"/>
              <a:gd name="T98" fmla="*/ 33 w 33"/>
              <a:gd name="T99" fmla="*/ 33 h 33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3" h="33">
                <a:moveTo>
                  <a:pt x="16" y="33"/>
                </a:moveTo>
                <a:lnTo>
                  <a:pt x="18" y="32"/>
                </a:lnTo>
                <a:lnTo>
                  <a:pt x="20" y="32"/>
                </a:lnTo>
                <a:lnTo>
                  <a:pt x="21" y="32"/>
                </a:lnTo>
                <a:lnTo>
                  <a:pt x="23" y="31"/>
                </a:lnTo>
                <a:lnTo>
                  <a:pt x="24" y="31"/>
                </a:lnTo>
                <a:lnTo>
                  <a:pt x="25" y="30"/>
                </a:lnTo>
                <a:lnTo>
                  <a:pt x="27" y="29"/>
                </a:lnTo>
                <a:lnTo>
                  <a:pt x="28" y="28"/>
                </a:lnTo>
                <a:lnTo>
                  <a:pt x="29" y="27"/>
                </a:lnTo>
                <a:lnTo>
                  <a:pt x="30" y="25"/>
                </a:lnTo>
                <a:lnTo>
                  <a:pt x="31" y="24"/>
                </a:lnTo>
                <a:lnTo>
                  <a:pt x="31" y="23"/>
                </a:lnTo>
                <a:lnTo>
                  <a:pt x="32" y="21"/>
                </a:lnTo>
                <a:lnTo>
                  <a:pt x="32" y="20"/>
                </a:lnTo>
                <a:lnTo>
                  <a:pt x="33" y="18"/>
                </a:lnTo>
                <a:lnTo>
                  <a:pt x="33" y="16"/>
                </a:lnTo>
                <a:lnTo>
                  <a:pt x="33" y="15"/>
                </a:lnTo>
                <a:lnTo>
                  <a:pt x="32" y="13"/>
                </a:lnTo>
                <a:lnTo>
                  <a:pt x="32" y="12"/>
                </a:lnTo>
                <a:lnTo>
                  <a:pt x="31" y="10"/>
                </a:lnTo>
                <a:lnTo>
                  <a:pt x="31" y="9"/>
                </a:lnTo>
                <a:lnTo>
                  <a:pt x="30" y="7"/>
                </a:lnTo>
                <a:lnTo>
                  <a:pt x="29" y="6"/>
                </a:lnTo>
                <a:lnTo>
                  <a:pt x="28" y="5"/>
                </a:lnTo>
                <a:lnTo>
                  <a:pt x="27" y="4"/>
                </a:lnTo>
                <a:lnTo>
                  <a:pt x="25" y="3"/>
                </a:lnTo>
                <a:lnTo>
                  <a:pt x="24" y="2"/>
                </a:lnTo>
                <a:lnTo>
                  <a:pt x="23" y="1"/>
                </a:lnTo>
                <a:lnTo>
                  <a:pt x="21" y="1"/>
                </a:lnTo>
                <a:lnTo>
                  <a:pt x="20" y="0"/>
                </a:lnTo>
                <a:lnTo>
                  <a:pt x="18" y="0"/>
                </a:lnTo>
                <a:lnTo>
                  <a:pt x="16" y="0"/>
                </a:lnTo>
                <a:lnTo>
                  <a:pt x="15" y="0"/>
                </a:lnTo>
                <a:lnTo>
                  <a:pt x="13" y="0"/>
                </a:lnTo>
                <a:lnTo>
                  <a:pt x="12" y="1"/>
                </a:lnTo>
                <a:lnTo>
                  <a:pt x="10" y="1"/>
                </a:lnTo>
                <a:lnTo>
                  <a:pt x="9" y="2"/>
                </a:lnTo>
                <a:lnTo>
                  <a:pt x="7" y="3"/>
                </a:lnTo>
                <a:lnTo>
                  <a:pt x="6" y="4"/>
                </a:lnTo>
                <a:lnTo>
                  <a:pt x="5" y="5"/>
                </a:lnTo>
                <a:lnTo>
                  <a:pt x="4" y="6"/>
                </a:lnTo>
                <a:lnTo>
                  <a:pt x="3" y="7"/>
                </a:lnTo>
                <a:lnTo>
                  <a:pt x="2" y="9"/>
                </a:lnTo>
                <a:lnTo>
                  <a:pt x="2" y="10"/>
                </a:lnTo>
                <a:lnTo>
                  <a:pt x="1" y="12"/>
                </a:lnTo>
                <a:lnTo>
                  <a:pt x="1" y="13"/>
                </a:lnTo>
                <a:lnTo>
                  <a:pt x="0" y="15"/>
                </a:lnTo>
                <a:lnTo>
                  <a:pt x="0" y="16"/>
                </a:lnTo>
                <a:lnTo>
                  <a:pt x="0" y="18"/>
                </a:lnTo>
                <a:lnTo>
                  <a:pt x="1" y="20"/>
                </a:lnTo>
                <a:lnTo>
                  <a:pt x="1" y="21"/>
                </a:lnTo>
                <a:lnTo>
                  <a:pt x="2" y="23"/>
                </a:lnTo>
                <a:lnTo>
                  <a:pt x="2" y="24"/>
                </a:lnTo>
                <a:lnTo>
                  <a:pt x="3" y="25"/>
                </a:lnTo>
                <a:lnTo>
                  <a:pt x="4" y="27"/>
                </a:lnTo>
                <a:lnTo>
                  <a:pt x="5" y="28"/>
                </a:lnTo>
                <a:lnTo>
                  <a:pt x="6" y="29"/>
                </a:lnTo>
                <a:lnTo>
                  <a:pt x="7" y="30"/>
                </a:lnTo>
                <a:lnTo>
                  <a:pt x="9" y="31"/>
                </a:lnTo>
                <a:lnTo>
                  <a:pt x="10" y="31"/>
                </a:lnTo>
                <a:lnTo>
                  <a:pt x="12" y="32"/>
                </a:lnTo>
                <a:lnTo>
                  <a:pt x="13" y="32"/>
                </a:lnTo>
                <a:lnTo>
                  <a:pt x="15" y="32"/>
                </a:lnTo>
                <a:lnTo>
                  <a:pt x="16" y="33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9" name="Freeform 143">
            <a:extLst>
              <a:ext uri="{FF2B5EF4-FFF2-40B4-BE49-F238E27FC236}">
                <a16:creationId xmlns:a16="http://schemas.microsoft.com/office/drawing/2014/main" id="{933D360B-0454-BBD7-91DA-0FDB6033630F}"/>
              </a:ext>
            </a:extLst>
          </p:cNvPr>
          <p:cNvSpPr>
            <a:spLocks/>
          </p:cNvSpPr>
          <p:nvPr/>
        </p:nvSpPr>
        <p:spPr bwMode="auto">
          <a:xfrm>
            <a:off x="7980788" y="4291831"/>
            <a:ext cx="52388" cy="52388"/>
          </a:xfrm>
          <a:custGeom>
            <a:avLst/>
            <a:gdLst>
              <a:gd name="T0" fmla="*/ 2147483647 w 33"/>
              <a:gd name="T1" fmla="*/ 2147483647 h 33"/>
              <a:gd name="T2" fmla="*/ 2147483647 w 33"/>
              <a:gd name="T3" fmla="*/ 2147483647 h 33"/>
              <a:gd name="T4" fmla="*/ 2147483647 w 33"/>
              <a:gd name="T5" fmla="*/ 2147483647 h 33"/>
              <a:gd name="T6" fmla="*/ 2147483647 w 33"/>
              <a:gd name="T7" fmla="*/ 2147483647 h 33"/>
              <a:gd name="T8" fmla="*/ 2147483647 w 33"/>
              <a:gd name="T9" fmla="*/ 2147483647 h 33"/>
              <a:gd name="T10" fmla="*/ 2147483647 w 33"/>
              <a:gd name="T11" fmla="*/ 2147483647 h 33"/>
              <a:gd name="T12" fmla="*/ 2147483647 w 33"/>
              <a:gd name="T13" fmla="*/ 2147483647 h 33"/>
              <a:gd name="T14" fmla="*/ 2147483647 w 33"/>
              <a:gd name="T15" fmla="*/ 2147483647 h 33"/>
              <a:gd name="T16" fmla="*/ 2147483647 w 33"/>
              <a:gd name="T17" fmla="*/ 2147483647 h 33"/>
              <a:gd name="T18" fmla="*/ 2147483647 w 33"/>
              <a:gd name="T19" fmla="*/ 2147483647 h 33"/>
              <a:gd name="T20" fmla="*/ 2147483647 w 33"/>
              <a:gd name="T21" fmla="*/ 2147483647 h 33"/>
              <a:gd name="T22" fmla="*/ 2147483647 w 33"/>
              <a:gd name="T23" fmla="*/ 2147483647 h 33"/>
              <a:gd name="T24" fmla="*/ 2147483647 w 33"/>
              <a:gd name="T25" fmla="*/ 2147483647 h 33"/>
              <a:gd name="T26" fmla="*/ 2147483647 w 33"/>
              <a:gd name="T27" fmla="*/ 2147483647 h 33"/>
              <a:gd name="T28" fmla="*/ 2147483647 w 33"/>
              <a:gd name="T29" fmla="*/ 2147483647 h 33"/>
              <a:gd name="T30" fmla="*/ 2147483647 w 33"/>
              <a:gd name="T31" fmla="*/ 0 h 33"/>
              <a:gd name="T32" fmla="*/ 2147483647 w 33"/>
              <a:gd name="T33" fmla="*/ 0 h 33"/>
              <a:gd name="T34" fmla="*/ 2147483647 w 33"/>
              <a:gd name="T35" fmla="*/ 2147483647 h 33"/>
              <a:gd name="T36" fmla="*/ 2147483647 w 33"/>
              <a:gd name="T37" fmla="*/ 2147483647 h 33"/>
              <a:gd name="T38" fmla="*/ 2147483647 w 33"/>
              <a:gd name="T39" fmla="*/ 2147483647 h 33"/>
              <a:gd name="T40" fmla="*/ 2147483647 w 33"/>
              <a:gd name="T41" fmla="*/ 2147483647 h 33"/>
              <a:gd name="T42" fmla="*/ 2147483647 w 33"/>
              <a:gd name="T43" fmla="*/ 2147483647 h 33"/>
              <a:gd name="T44" fmla="*/ 2147483647 w 33"/>
              <a:gd name="T45" fmla="*/ 2147483647 h 33"/>
              <a:gd name="T46" fmla="*/ 0 w 33"/>
              <a:gd name="T47" fmla="*/ 2147483647 h 33"/>
              <a:gd name="T48" fmla="*/ 0 w 33"/>
              <a:gd name="T49" fmla="*/ 2147483647 h 33"/>
              <a:gd name="T50" fmla="*/ 2147483647 w 33"/>
              <a:gd name="T51" fmla="*/ 2147483647 h 33"/>
              <a:gd name="T52" fmla="*/ 2147483647 w 33"/>
              <a:gd name="T53" fmla="*/ 2147483647 h 33"/>
              <a:gd name="T54" fmla="*/ 2147483647 w 33"/>
              <a:gd name="T55" fmla="*/ 2147483647 h 33"/>
              <a:gd name="T56" fmla="*/ 2147483647 w 33"/>
              <a:gd name="T57" fmla="*/ 2147483647 h 33"/>
              <a:gd name="T58" fmla="*/ 2147483647 w 33"/>
              <a:gd name="T59" fmla="*/ 2147483647 h 33"/>
              <a:gd name="T60" fmla="*/ 2147483647 w 33"/>
              <a:gd name="T61" fmla="*/ 2147483647 h 33"/>
              <a:gd name="T62" fmla="*/ 2147483647 w 33"/>
              <a:gd name="T63" fmla="*/ 2147483647 h 33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3"/>
              <a:gd name="T97" fmla="*/ 0 h 33"/>
              <a:gd name="T98" fmla="*/ 33 w 33"/>
              <a:gd name="T99" fmla="*/ 33 h 33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3" h="33">
                <a:moveTo>
                  <a:pt x="16" y="33"/>
                </a:moveTo>
                <a:lnTo>
                  <a:pt x="18" y="32"/>
                </a:lnTo>
                <a:lnTo>
                  <a:pt x="20" y="32"/>
                </a:lnTo>
                <a:lnTo>
                  <a:pt x="21" y="32"/>
                </a:lnTo>
                <a:lnTo>
                  <a:pt x="23" y="31"/>
                </a:lnTo>
                <a:lnTo>
                  <a:pt x="24" y="31"/>
                </a:lnTo>
                <a:lnTo>
                  <a:pt x="25" y="30"/>
                </a:lnTo>
                <a:lnTo>
                  <a:pt x="27" y="29"/>
                </a:lnTo>
                <a:lnTo>
                  <a:pt x="28" y="28"/>
                </a:lnTo>
                <a:lnTo>
                  <a:pt x="29" y="27"/>
                </a:lnTo>
                <a:lnTo>
                  <a:pt x="30" y="25"/>
                </a:lnTo>
                <a:lnTo>
                  <a:pt x="31" y="24"/>
                </a:lnTo>
                <a:lnTo>
                  <a:pt x="31" y="23"/>
                </a:lnTo>
                <a:lnTo>
                  <a:pt x="32" y="21"/>
                </a:lnTo>
                <a:lnTo>
                  <a:pt x="32" y="20"/>
                </a:lnTo>
                <a:lnTo>
                  <a:pt x="33" y="18"/>
                </a:lnTo>
                <a:lnTo>
                  <a:pt x="33" y="16"/>
                </a:lnTo>
                <a:lnTo>
                  <a:pt x="33" y="15"/>
                </a:lnTo>
                <a:lnTo>
                  <a:pt x="32" y="13"/>
                </a:lnTo>
                <a:lnTo>
                  <a:pt x="32" y="12"/>
                </a:lnTo>
                <a:lnTo>
                  <a:pt x="31" y="10"/>
                </a:lnTo>
                <a:lnTo>
                  <a:pt x="31" y="9"/>
                </a:lnTo>
                <a:lnTo>
                  <a:pt x="30" y="7"/>
                </a:lnTo>
                <a:lnTo>
                  <a:pt x="29" y="6"/>
                </a:lnTo>
                <a:lnTo>
                  <a:pt x="28" y="5"/>
                </a:lnTo>
                <a:lnTo>
                  <a:pt x="27" y="4"/>
                </a:lnTo>
                <a:lnTo>
                  <a:pt x="25" y="3"/>
                </a:lnTo>
                <a:lnTo>
                  <a:pt x="24" y="2"/>
                </a:lnTo>
                <a:lnTo>
                  <a:pt x="23" y="1"/>
                </a:lnTo>
                <a:lnTo>
                  <a:pt x="21" y="1"/>
                </a:lnTo>
                <a:lnTo>
                  <a:pt x="20" y="0"/>
                </a:lnTo>
                <a:lnTo>
                  <a:pt x="18" y="0"/>
                </a:lnTo>
                <a:lnTo>
                  <a:pt x="16" y="0"/>
                </a:lnTo>
                <a:lnTo>
                  <a:pt x="15" y="0"/>
                </a:lnTo>
                <a:lnTo>
                  <a:pt x="13" y="0"/>
                </a:lnTo>
                <a:lnTo>
                  <a:pt x="12" y="1"/>
                </a:lnTo>
                <a:lnTo>
                  <a:pt x="10" y="1"/>
                </a:lnTo>
                <a:lnTo>
                  <a:pt x="9" y="2"/>
                </a:lnTo>
                <a:lnTo>
                  <a:pt x="7" y="3"/>
                </a:lnTo>
                <a:lnTo>
                  <a:pt x="6" y="4"/>
                </a:lnTo>
                <a:lnTo>
                  <a:pt x="5" y="5"/>
                </a:lnTo>
                <a:lnTo>
                  <a:pt x="4" y="6"/>
                </a:lnTo>
                <a:lnTo>
                  <a:pt x="3" y="7"/>
                </a:lnTo>
                <a:lnTo>
                  <a:pt x="2" y="9"/>
                </a:lnTo>
                <a:lnTo>
                  <a:pt x="2" y="10"/>
                </a:lnTo>
                <a:lnTo>
                  <a:pt x="1" y="12"/>
                </a:lnTo>
                <a:lnTo>
                  <a:pt x="1" y="13"/>
                </a:lnTo>
                <a:lnTo>
                  <a:pt x="0" y="15"/>
                </a:lnTo>
                <a:lnTo>
                  <a:pt x="0" y="16"/>
                </a:lnTo>
                <a:lnTo>
                  <a:pt x="0" y="18"/>
                </a:lnTo>
                <a:lnTo>
                  <a:pt x="1" y="20"/>
                </a:lnTo>
                <a:lnTo>
                  <a:pt x="1" y="21"/>
                </a:lnTo>
                <a:lnTo>
                  <a:pt x="2" y="23"/>
                </a:lnTo>
                <a:lnTo>
                  <a:pt x="2" y="24"/>
                </a:lnTo>
                <a:lnTo>
                  <a:pt x="3" y="25"/>
                </a:lnTo>
                <a:lnTo>
                  <a:pt x="4" y="27"/>
                </a:lnTo>
                <a:lnTo>
                  <a:pt x="5" y="28"/>
                </a:lnTo>
                <a:lnTo>
                  <a:pt x="6" y="29"/>
                </a:lnTo>
                <a:lnTo>
                  <a:pt x="7" y="30"/>
                </a:lnTo>
                <a:lnTo>
                  <a:pt x="9" y="31"/>
                </a:lnTo>
                <a:lnTo>
                  <a:pt x="10" y="31"/>
                </a:lnTo>
                <a:lnTo>
                  <a:pt x="12" y="32"/>
                </a:lnTo>
                <a:lnTo>
                  <a:pt x="13" y="32"/>
                </a:lnTo>
                <a:lnTo>
                  <a:pt x="15" y="32"/>
                </a:lnTo>
                <a:lnTo>
                  <a:pt x="16" y="33"/>
                </a:lnTo>
              </a:path>
            </a:pathLst>
          </a:custGeom>
          <a:solidFill>
            <a:schemeClr val="tx1"/>
          </a:solidFill>
          <a:ln w="1588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0" name="Freeform 144">
            <a:extLst>
              <a:ext uri="{FF2B5EF4-FFF2-40B4-BE49-F238E27FC236}">
                <a16:creationId xmlns:a16="http://schemas.microsoft.com/office/drawing/2014/main" id="{A96E57AD-E5E7-7246-A928-988D1F7EC2FC}"/>
              </a:ext>
            </a:extLst>
          </p:cNvPr>
          <p:cNvSpPr>
            <a:spLocks/>
          </p:cNvSpPr>
          <p:nvPr/>
        </p:nvSpPr>
        <p:spPr bwMode="auto">
          <a:xfrm>
            <a:off x="8517363" y="4153719"/>
            <a:ext cx="52388" cy="52387"/>
          </a:xfrm>
          <a:custGeom>
            <a:avLst/>
            <a:gdLst>
              <a:gd name="T0" fmla="*/ 2147483647 w 33"/>
              <a:gd name="T1" fmla="*/ 2147483647 h 33"/>
              <a:gd name="T2" fmla="*/ 2147483647 w 33"/>
              <a:gd name="T3" fmla="*/ 2147483647 h 33"/>
              <a:gd name="T4" fmla="*/ 2147483647 w 33"/>
              <a:gd name="T5" fmla="*/ 2147483647 h 33"/>
              <a:gd name="T6" fmla="*/ 2147483647 w 33"/>
              <a:gd name="T7" fmla="*/ 2147483647 h 33"/>
              <a:gd name="T8" fmla="*/ 2147483647 w 33"/>
              <a:gd name="T9" fmla="*/ 2147483647 h 33"/>
              <a:gd name="T10" fmla="*/ 2147483647 w 33"/>
              <a:gd name="T11" fmla="*/ 2147483647 h 33"/>
              <a:gd name="T12" fmla="*/ 2147483647 w 33"/>
              <a:gd name="T13" fmla="*/ 2147483647 h 33"/>
              <a:gd name="T14" fmla="*/ 2147483647 w 33"/>
              <a:gd name="T15" fmla="*/ 2147483647 h 33"/>
              <a:gd name="T16" fmla="*/ 2147483647 w 33"/>
              <a:gd name="T17" fmla="*/ 2147483647 h 33"/>
              <a:gd name="T18" fmla="*/ 2147483647 w 33"/>
              <a:gd name="T19" fmla="*/ 2147483647 h 33"/>
              <a:gd name="T20" fmla="*/ 2147483647 w 33"/>
              <a:gd name="T21" fmla="*/ 2147483647 h 33"/>
              <a:gd name="T22" fmla="*/ 2147483647 w 33"/>
              <a:gd name="T23" fmla="*/ 2147483647 h 33"/>
              <a:gd name="T24" fmla="*/ 2147483647 w 33"/>
              <a:gd name="T25" fmla="*/ 2147483647 h 33"/>
              <a:gd name="T26" fmla="*/ 2147483647 w 33"/>
              <a:gd name="T27" fmla="*/ 2147483647 h 33"/>
              <a:gd name="T28" fmla="*/ 2147483647 w 33"/>
              <a:gd name="T29" fmla="*/ 2147483647 h 33"/>
              <a:gd name="T30" fmla="*/ 2147483647 w 33"/>
              <a:gd name="T31" fmla="*/ 0 h 33"/>
              <a:gd name="T32" fmla="*/ 2147483647 w 33"/>
              <a:gd name="T33" fmla="*/ 0 h 33"/>
              <a:gd name="T34" fmla="*/ 2147483647 w 33"/>
              <a:gd name="T35" fmla="*/ 2147483647 h 33"/>
              <a:gd name="T36" fmla="*/ 2147483647 w 33"/>
              <a:gd name="T37" fmla="*/ 2147483647 h 33"/>
              <a:gd name="T38" fmla="*/ 2147483647 w 33"/>
              <a:gd name="T39" fmla="*/ 2147483647 h 33"/>
              <a:gd name="T40" fmla="*/ 2147483647 w 33"/>
              <a:gd name="T41" fmla="*/ 2147483647 h 33"/>
              <a:gd name="T42" fmla="*/ 2147483647 w 33"/>
              <a:gd name="T43" fmla="*/ 2147483647 h 33"/>
              <a:gd name="T44" fmla="*/ 2147483647 w 33"/>
              <a:gd name="T45" fmla="*/ 2147483647 h 33"/>
              <a:gd name="T46" fmla="*/ 0 w 33"/>
              <a:gd name="T47" fmla="*/ 2147483647 h 33"/>
              <a:gd name="T48" fmla="*/ 0 w 33"/>
              <a:gd name="T49" fmla="*/ 2147483647 h 33"/>
              <a:gd name="T50" fmla="*/ 2147483647 w 33"/>
              <a:gd name="T51" fmla="*/ 2147483647 h 33"/>
              <a:gd name="T52" fmla="*/ 2147483647 w 33"/>
              <a:gd name="T53" fmla="*/ 2147483647 h 33"/>
              <a:gd name="T54" fmla="*/ 2147483647 w 33"/>
              <a:gd name="T55" fmla="*/ 2147483647 h 33"/>
              <a:gd name="T56" fmla="*/ 2147483647 w 33"/>
              <a:gd name="T57" fmla="*/ 2147483647 h 33"/>
              <a:gd name="T58" fmla="*/ 2147483647 w 33"/>
              <a:gd name="T59" fmla="*/ 2147483647 h 33"/>
              <a:gd name="T60" fmla="*/ 2147483647 w 33"/>
              <a:gd name="T61" fmla="*/ 2147483647 h 33"/>
              <a:gd name="T62" fmla="*/ 2147483647 w 33"/>
              <a:gd name="T63" fmla="*/ 2147483647 h 33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3"/>
              <a:gd name="T97" fmla="*/ 0 h 33"/>
              <a:gd name="T98" fmla="*/ 33 w 33"/>
              <a:gd name="T99" fmla="*/ 33 h 33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3" h="33">
                <a:moveTo>
                  <a:pt x="17" y="33"/>
                </a:moveTo>
                <a:lnTo>
                  <a:pt x="18" y="33"/>
                </a:lnTo>
                <a:lnTo>
                  <a:pt x="20" y="32"/>
                </a:lnTo>
                <a:lnTo>
                  <a:pt x="21" y="32"/>
                </a:lnTo>
                <a:lnTo>
                  <a:pt x="23" y="31"/>
                </a:lnTo>
                <a:lnTo>
                  <a:pt x="24" y="31"/>
                </a:lnTo>
                <a:lnTo>
                  <a:pt x="26" y="30"/>
                </a:lnTo>
                <a:lnTo>
                  <a:pt x="27" y="29"/>
                </a:lnTo>
                <a:lnTo>
                  <a:pt x="28" y="28"/>
                </a:lnTo>
                <a:lnTo>
                  <a:pt x="29" y="27"/>
                </a:lnTo>
                <a:lnTo>
                  <a:pt x="30" y="25"/>
                </a:lnTo>
                <a:lnTo>
                  <a:pt x="31" y="24"/>
                </a:lnTo>
                <a:lnTo>
                  <a:pt x="32" y="23"/>
                </a:lnTo>
                <a:lnTo>
                  <a:pt x="32" y="21"/>
                </a:lnTo>
                <a:lnTo>
                  <a:pt x="33" y="20"/>
                </a:lnTo>
                <a:lnTo>
                  <a:pt x="33" y="18"/>
                </a:lnTo>
                <a:lnTo>
                  <a:pt x="33" y="16"/>
                </a:lnTo>
                <a:lnTo>
                  <a:pt x="33" y="15"/>
                </a:lnTo>
                <a:lnTo>
                  <a:pt x="33" y="13"/>
                </a:lnTo>
                <a:lnTo>
                  <a:pt x="32" y="12"/>
                </a:lnTo>
                <a:lnTo>
                  <a:pt x="32" y="10"/>
                </a:lnTo>
                <a:lnTo>
                  <a:pt x="31" y="9"/>
                </a:lnTo>
                <a:lnTo>
                  <a:pt x="30" y="7"/>
                </a:lnTo>
                <a:lnTo>
                  <a:pt x="29" y="6"/>
                </a:lnTo>
                <a:lnTo>
                  <a:pt x="28" y="5"/>
                </a:lnTo>
                <a:lnTo>
                  <a:pt x="27" y="4"/>
                </a:lnTo>
                <a:lnTo>
                  <a:pt x="26" y="3"/>
                </a:lnTo>
                <a:lnTo>
                  <a:pt x="24" y="2"/>
                </a:lnTo>
                <a:lnTo>
                  <a:pt x="23" y="2"/>
                </a:lnTo>
                <a:lnTo>
                  <a:pt x="21" y="1"/>
                </a:lnTo>
                <a:lnTo>
                  <a:pt x="20" y="1"/>
                </a:lnTo>
                <a:lnTo>
                  <a:pt x="18" y="0"/>
                </a:lnTo>
                <a:lnTo>
                  <a:pt x="17" y="0"/>
                </a:lnTo>
                <a:lnTo>
                  <a:pt x="15" y="0"/>
                </a:lnTo>
                <a:lnTo>
                  <a:pt x="13" y="1"/>
                </a:lnTo>
                <a:lnTo>
                  <a:pt x="12" y="1"/>
                </a:lnTo>
                <a:lnTo>
                  <a:pt x="10" y="2"/>
                </a:lnTo>
                <a:lnTo>
                  <a:pt x="9" y="2"/>
                </a:lnTo>
                <a:lnTo>
                  <a:pt x="8" y="3"/>
                </a:lnTo>
                <a:lnTo>
                  <a:pt x="6" y="4"/>
                </a:lnTo>
                <a:lnTo>
                  <a:pt x="5" y="5"/>
                </a:lnTo>
                <a:lnTo>
                  <a:pt x="4" y="6"/>
                </a:lnTo>
                <a:lnTo>
                  <a:pt x="3" y="7"/>
                </a:lnTo>
                <a:lnTo>
                  <a:pt x="2" y="9"/>
                </a:lnTo>
                <a:lnTo>
                  <a:pt x="2" y="10"/>
                </a:lnTo>
                <a:lnTo>
                  <a:pt x="1" y="12"/>
                </a:lnTo>
                <a:lnTo>
                  <a:pt x="1" y="13"/>
                </a:lnTo>
                <a:lnTo>
                  <a:pt x="0" y="15"/>
                </a:lnTo>
                <a:lnTo>
                  <a:pt x="0" y="16"/>
                </a:lnTo>
                <a:lnTo>
                  <a:pt x="0" y="18"/>
                </a:lnTo>
                <a:lnTo>
                  <a:pt x="1" y="20"/>
                </a:lnTo>
                <a:lnTo>
                  <a:pt x="1" y="21"/>
                </a:lnTo>
                <a:lnTo>
                  <a:pt x="2" y="23"/>
                </a:lnTo>
                <a:lnTo>
                  <a:pt x="2" y="24"/>
                </a:lnTo>
                <a:lnTo>
                  <a:pt x="3" y="25"/>
                </a:lnTo>
                <a:lnTo>
                  <a:pt x="4" y="27"/>
                </a:lnTo>
                <a:lnTo>
                  <a:pt x="5" y="28"/>
                </a:lnTo>
                <a:lnTo>
                  <a:pt x="6" y="29"/>
                </a:lnTo>
                <a:lnTo>
                  <a:pt x="8" y="30"/>
                </a:lnTo>
                <a:lnTo>
                  <a:pt x="9" y="31"/>
                </a:lnTo>
                <a:lnTo>
                  <a:pt x="10" y="31"/>
                </a:lnTo>
                <a:lnTo>
                  <a:pt x="12" y="32"/>
                </a:lnTo>
                <a:lnTo>
                  <a:pt x="13" y="32"/>
                </a:lnTo>
                <a:lnTo>
                  <a:pt x="15" y="33"/>
                </a:lnTo>
                <a:lnTo>
                  <a:pt x="17" y="33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1" name="Freeform 145">
            <a:extLst>
              <a:ext uri="{FF2B5EF4-FFF2-40B4-BE49-F238E27FC236}">
                <a16:creationId xmlns:a16="http://schemas.microsoft.com/office/drawing/2014/main" id="{DA3C2C82-5759-2122-4857-6839DDB0B923}"/>
              </a:ext>
            </a:extLst>
          </p:cNvPr>
          <p:cNvSpPr>
            <a:spLocks/>
          </p:cNvSpPr>
          <p:nvPr/>
        </p:nvSpPr>
        <p:spPr bwMode="auto">
          <a:xfrm>
            <a:off x="8517363" y="4153719"/>
            <a:ext cx="52388" cy="52387"/>
          </a:xfrm>
          <a:custGeom>
            <a:avLst/>
            <a:gdLst>
              <a:gd name="T0" fmla="*/ 2147483647 w 33"/>
              <a:gd name="T1" fmla="*/ 2147483647 h 33"/>
              <a:gd name="T2" fmla="*/ 2147483647 w 33"/>
              <a:gd name="T3" fmla="*/ 2147483647 h 33"/>
              <a:gd name="T4" fmla="*/ 2147483647 w 33"/>
              <a:gd name="T5" fmla="*/ 2147483647 h 33"/>
              <a:gd name="T6" fmla="*/ 2147483647 w 33"/>
              <a:gd name="T7" fmla="*/ 2147483647 h 33"/>
              <a:gd name="T8" fmla="*/ 2147483647 w 33"/>
              <a:gd name="T9" fmla="*/ 2147483647 h 33"/>
              <a:gd name="T10" fmla="*/ 2147483647 w 33"/>
              <a:gd name="T11" fmla="*/ 2147483647 h 33"/>
              <a:gd name="T12" fmla="*/ 2147483647 w 33"/>
              <a:gd name="T13" fmla="*/ 2147483647 h 33"/>
              <a:gd name="T14" fmla="*/ 2147483647 w 33"/>
              <a:gd name="T15" fmla="*/ 2147483647 h 33"/>
              <a:gd name="T16" fmla="*/ 2147483647 w 33"/>
              <a:gd name="T17" fmla="*/ 2147483647 h 33"/>
              <a:gd name="T18" fmla="*/ 2147483647 w 33"/>
              <a:gd name="T19" fmla="*/ 2147483647 h 33"/>
              <a:gd name="T20" fmla="*/ 2147483647 w 33"/>
              <a:gd name="T21" fmla="*/ 2147483647 h 33"/>
              <a:gd name="T22" fmla="*/ 2147483647 w 33"/>
              <a:gd name="T23" fmla="*/ 2147483647 h 33"/>
              <a:gd name="T24" fmla="*/ 2147483647 w 33"/>
              <a:gd name="T25" fmla="*/ 2147483647 h 33"/>
              <a:gd name="T26" fmla="*/ 2147483647 w 33"/>
              <a:gd name="T27" fmla="*/ 2147483647 h 33"/>
              <a:gd name="T28" fmla="*/ 2147483647 w 33"/>
              <a:gd name="T29" fmla="*/ 2147483647 h 33"/>
              <a:gd name="T30" fmla="*/ 2147483647 w 33"/>
              <a:gd name="T31" fmla="*/ 0 h 33"/>
              <a:gd name="T32" fmla="*/ 2147483647 w 33"/>
              <a:gd name="T33" fmla="*/ 0 h 33"/>
              <a:gd name="T34" fmla="*/ 2147483647 w 33"/>
              <a:gd name="T35" fmla="*/ 2147483647 h 33"/>
              <a:gd name="T36" fmla="*/ 2147483647 w 33"/>
              <a:gd name="T37" fmla="*/ 2147483647 h 33"/>
              <a:gd name="T38" fmla="*/ 2147483647 w 33"/>
              <a:gd name="T39" fmla="*/ 2147483647 h 33"/>
              <a:gd name="T40" fmla="*/ 2147483647 w 33"/>
              <a:gd name="T41" fmla="*/ 2147483647 h 33"/>
              <a:gd name="T42" fmla="*/ 2147483647 w 33"/>
              <a:gd name="T43" fmla="*/ 2147483647 h 33"/>
              <a:gd name="T44" fmla="*/ 2147483647 w 33"/>
              <a:gd name="T45" fmla="*/ 2147483647 h 33"/>
              <a:gd name="T46" fmla="*/ 0 w 33"/>
              <a:gd name="T47" fmla="*/ 2147483647 h 33"/>
              <a:gd name="T48" fmla="*/ 0 w 33"/>
              <a:gd name="T49" fmla="*/ 2147483647 h 33"/>
              <a:gd name="T50" fmla="*/ 2147483647 w 33"/>
              <a:gd name="T51" fmla="*/ 2147483647 h 33"/>
              <a:gd name="T52" fmla="*/ 2147483647 w 33"/>
              <a:gd name="T53" fmla="*/ 2147483647 h 33"/>
              <a:gd name="T54" fmla="*/ 2147483647 w 33"/>
              <a:gd name="T55" fmla="*/ 2147483647 h 33"/>
              <a:gd name="T56" fmla="*/ 2147483647 w 33"/>
              <a:gd name="T57" fmla="*/ 2147483647 h 33"/>
              <a:gd name="T58" fmla="*/ 2147483647 w 33"/>
              <a:gd name="T59" fmla="*/ 2147483647 h 33"/>
              <a:gd name="T60" fmla="*/ 2147483647 w 33"/>
              <a:gd name="T61" fmla="*/ 2147483647 h 33"/>
              <a:gd name="T62" fmla="*/ 2147483647 w 33"/>
              <a:gd name="T63" fmla="*/ 2147483647 h 33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3"/>
              <a:gd name="T97" fmla="*/ 0 h 33"/>
              <a:gd name="T98" fmla="*/ 33 w 33"/>
              <a:gd name="T99" fmla="*/ 33 h 33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3" h="33">
                <a:moveTo>
                  <a:pt x="17" y="33"/>
                </a:moveTo>
                <a:lnTo>
                  <a:pt x="18" y="33"/>
                </a:lnTo>
                <a:lnTo>
                  <a:pt x="20" y="32"/>
                </a:lnTo>
                <a:lnTo>
                  <a:pt x="21" y="32"/>
                </a:lnTo>
                <a:lnTo>
                  <a:pt x="23" y="31"/>
                </a:lnTo>
                <a:lnTo>
                  <a:pt x="24" y="31"/>
                </a:lnTo>
                <a:lnTo>
                  <a:pt x="26" y="30"/>
                </a:lnTo>
                <a:lnTo>
                  <a:pt x="27" y="29"/>
                </a:lnTo>
                <a:lnTo>
                  <a:pt x="28" y="28"/>
                </a:lnTo>
                <a:lnTo>
                  <a:pt x="29" y="27"/>
                </a:lnTo>
                <a:lnTo>
                  <a:pt x="30" y="25"/>
                </a:lnTo>
                <a:lnTo>
                  <a:pt x="31" y="24"/>
                </a:lnTo>
                <a:lnTo>
                  <a:pt x="32" y="23"/>
                </a:lnTo>
                <a:lnTo>
                  <a:pt x="32" y="21"/>
                </a:lnTo>
                <a:lnTo>
                  <a:pt x="33" y="20"/>
                </a:lnTo>
                <a:lnTo>
                  <a:pt x="33" y="18"/>
                </a:lnTo>
                <a:lnTo>
                  <a:pt x="33" y="16"/>
                </a:lnTo>
                <a:lnTo>
                  <a:pt x="33" y="15"/>
                </a:lnTo>
                <a:lnTo>
                  <a:pt x="33" y="13"/>
                </a:lnTo>
                <a:lnTo>
                  <a:pt x="32" y="12"/>
                </a:lnTo>
                <a:lnTo>
                  <a:pt x="32" y="10"/>
                </a:lnTo>
                <a:lnTo>
                  <a:pt x="31" y="9"/>
                </a:lnTo>
                <a:lnTo>
                  <a:pt x="30" y="7"/>
                </a:lnTo>
                <a:lnTo>
                  <a:pt x="29" y="6"/>
                </a:lnTo>
                <a:lnTo>
                  <a:pt x="28" y="5"/>
                </a:lnTo>
                <a:lnTo>
                  <a:pt x="27" y="4"/>
                </a:lnTo>
                <a:lnTo>
                  <a:pt x="26" y="3"/>
                </a:lnTo>
                <a:lnTo>
                  <a:pt x="24" y="2"/>
                </a:lnTo>
                <a:lnTo>
                  <a:pt x="23" y="2"/>
                </a:lnTo>
                <a:lnTo>
                  <a:pt x="21" y="1"/>
                </a:lnTo>
                <a:lnTo>
                  <a:pt x="20" y="1"/>
                </a:lnTo>
                <a:lnTo>
                  <a:pt x="18" y="0"/>
                </a:lnTo>
                <a:lnTo>
                  <a:pt x="17" y="0"/>
                </a:lnTo>
                <a:lnTo>
                  <a:pt x="15" y="0"/>
                </a:lnTo>
                <a:lnTo>
                  <a:pt x="13" y="1"/>
                </a:lnTo>
                <a:lnTo>
                  <a:pt x="12" y="1"/>
                </a:lnTo>
                <a:lnTo>
                  <a:pt x="10" y="2"/>
                </a:lnTo>
                <a:lnTo>
                  <a:pt x="9" y="2"/>
                </a:lnTo>
                <a:lnTo>
                  <a:pt x="8" y="3"/>
                </a:lnTo>
                <a:lnTo>
                  <a:pt x="6" y="4"/>
                </a:lnTo>
                <a:lnTo>
                  <a:pt x="5" y="5"/>
                </a:lnTo>
                <a:lnTo>
                  <a:pt x="4" y="6"/>
                </a:lnTo>
                <a:lnTo>
                  <a:pt x="3" y="7"/>
                </a:lnTo>
                <a:lnTo>
                  <a:pt x="2" y="9"/>
                </a:lnTo>
                <a:lnTo>
                  <a:pt x="2" y="10"/>
                </a:lnTo>
                <a:lnTo>
                  <a:pt x="1" y="12"/>
                </a:lnTo>
                <a:lnTo>
                  <a:pt x="1" y="13"/>
                </a:lnTo>
                <a:lnTo>
                  <a:pt x="0" y="15"/>
                </a:lnTo>
                <a:lnTo>
                  <a:pt x="0" y="16"/>
                </a:lnTo>
                <a:lnTo>
                  <a:pt x="0" y="18"/>
                </a:lnTo>
                <a:lnTo>
                  <a:pt x="1" y="20"/>
                </a:lnTo>
                <a:lnTo>
                  <a:pt x="1" y="21"/>
                </a:lnTo>
                <a:lnTo>
                  <a:pt x="2" y="23"/>
                </a:lnTo>
                <a:lnTo>
                  <a:pt x="2" y="24"/>
                </a:lnTo>
                <a:lnTo>
                  <a:pt x="3" y="25"/>
                </a:lnTo>
                <a:lnTo>
                  <a:pt x="4" y="27"/>
                </a:lnTo>
                <a:lnTo>
                  <a:pt x="5" y="28"/>
                </a:lnTo>
                <a:lnTo>
                  <a:pt x="6" y="29"/>
                </a:lnTo>
                <a:lnTo>
                  <a:pt x="8" y="30"/>
                </a:lnTo>
                <a:lnTo>
                  <a:pt x="9" y="31"/>
                </a:lnTo>
                <a:lnTo>
                  <a:pt x="10" y="31"/>
                </a:lnTo>
                <a:lnTo>
                  <a:pt x="12" y="32"/>
                </a:lnTo>
                <a:lnTo>
                  <a:pt x="13" y="32"/>
                </a:lnTo>
                <a:lnTo>
                  <a:pt x="15" y="33"/>
                </a:lnTo>
                <a:lnTo>
                  <a:pt x="17" y="33"/>
                </a:lnTo>
              </a:path>
            </a:pathLst>
          </a:custGeom>
          <a:solidFill>
            <a:schemeClr val="tx1"/>
          </a:solidFill>
          <a:ln w="1588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2" name="Freeform 146">
            <a:extLst>
              <a:ext uri="{FF2B5EF4-FFF2-40B4-BE49-F238E27FC236}">
                <a16:creationId xmlns:a16="http://schemas.microsoft.com/office/drawing/2014/main" id="{A5CB90BA-0F2B-61FA-8690-198F255475F3}"/>
              </a:ext>
            </a:extLst>
          </p:cNvPr>
          <p:cNvSpPr>
            <a:spLocks/>
          </p:cNvSpPr>
          <p:nvPr/>
        </p:nvSpPr>
        <p:spPr bwMode="auto">
          <a:xfrm>
            <a:off x="7852201" y="4517256"/>
            <a:ext cx="84137" cy="84138"/>
          </a:xfrm>
          <a:custGeom>
            <a:avLst/>
            <a:gdLst>
              <a:gd name="T0" fmla="*/ 2147483647 w 53"/>
              <a:gd name="T1" fmla="*/ 2147483647 h 53"/>
              <a:gd name="T2" fmla="*/ 2147483647 w 53"/>
              <a:gd name="T3" fmla="*/ 2147483647 h 53"/>
              <a:gd name="T4" fmla="*/ 2147483647 w 53"/>
              <a:gd name="T5" fmla="*/ 2147483647 h 53"/>
              <a:gd name="T6" fmla="*/ 2147483647 w 53"/>
              <a:gd name="T7" fmla="*/ 2147483647 h 53"/>
              <a:gd name="T8" fmla="*/ 2147483647 w 53"/>
              <a:gd name="T9" fmla="*/ 2147483647 h 53"/>
              <a:gd name="T10" fmla="*/ 2147483647 w 53"/>
              <a:gd name="T11" fmla="*/ 2147483647 h 53"/>
              <a:gd name="T12" fmla="*/ 2147483647 w 53"/>
              <a:gd name="T13" fmla="*/ 2147483647 h 53"/>
              <a:gd name="T14" fmla="*/ 2147483647 w 53"/>
              <a:gd name="T15" fmla="*/ 2147483647 h 53"/>
              <a:gd name="T16" fmla="*/ 2147483647 w 53"/>
              <a:gd name="T17" fmla="*/ 2147483647 h 53"/>
              <a:gd name="T18" fmla="*/ 2147483647 w 53"/>
              <a:gd name="T19" fmla="*/ 2147483647 h 53"/>
              <a:gd name="T20" fmla="*/ 2147483647 w 53"/>
              <a:gd name="T21" fmla="*/ 2147483647 h 53"/>
              <a:gd name="T22" fmla="*/ 2147483647 w 53"/>
              <a:gd name="T23" fmla="*/ 2147483647 h 53"/>
              <a:gd name="T24" fmla="*/ 2147483647 w 53"/>
              <a:gd name="T25" fmla="*/ 2147483647 h 53"/>
              <a:gd name="T26" fmla="*/ 2147483647 w 53"/>
              <a:gd name="T27" fmla="*/ 2147483647 h 53"/>
              <a:gd name="T28" fmla="*/ 2147483647 w 53"/>
              <a:gd name="T29" fmla="*/ 2147483647 h 53"/>
              <a:gd name="T30" fmla="*/ 2147483647 w 53"/>
              <a:gd name="T31" fmla="*/ 2147483647 h 53"/>
              <a:gd name="T32" fmla="*/ 2147483647 w 53"/>
              <a:gd name="T33" fmla="*/ 2147483647 h 53"/>
              <a:gd name="T34" fmla="*/ 2147483647 w 53"/>
              <a:gd name="T35" fmla="*/ 2147483647 h 53"/>
              <a:gd name="T36" fmla="*/ 2147483647 w 53"/>
              <a:gd name="T37" fmla="*/ 2147483647 h 53"/>
              <a:gd name="T38" fmla="*/ 2147483647 w 53"/>
              <a:gd name="T39" fmla="*/ 2147483647 h 53"/>
              <a:gd name="T40" fmla="*/ 2147483647 w 53"/>
              <a:gd name="T41" fmla="*/ 0 h 53"/>
              <a:gd name="T42" fmla="*/ 2147483647 w 53"/>
              <a:gd name="T43" fmla="*/ 0 h 53"/>
              <a:gd name="T44" fmla="*/ 2147483647 w 53"/>
              <a:gd name="T45" fmla="*/ 0 h 53"/>
              <a:gd name="T46" fmla="*/ 2147483647 w 53"/>
              <a:gd name="T47" fmla="*/ 2147483647 h 53"/>
              <a:gd name="T48" fmla="*/ 2147483647 w 53"/>
              <a:gd name="T49" fmla="*/ 2147483647 h 53"/>
              <a:gd name="T50" fmla="*/ 2147483647 w 53"/>
              <a:gd name="T51" fmla="*/ 2147483647 h 53"/>
              <a:gd name="T52" fmla="*/ 2147483647 w 53"/>
              <a:gd name="T53" fmla="*/ 2147483647 h 53"/>
              <a:gd name="T54" fmla="*/ 2147483647 w 53"/>
              <a:gd name="T55" fmla="*/ 2147483647 h 53"/>
              <a:gd name="T56" fmla="*/ 2147483647 w 53"/>
              <a:gd name="T57" fmla="*/ 2147483647 h 53"/>
              <a:gd name="T58" fmla="*/ 2147483647 w 53"/>
              <a:gd name="T59" fmla="*/ 2147483647 h 53"/>
              <a:gd name="T60" fmla="*/ 0 w 53"/>
              <a:gd name="T61" fmla="*/ 2147483647 h 53"/>
              <a:gd name="T62" fmla="*/ 0 w 53"/>
              <a:gd name="T63" fmla="*/ 2147483647 h 53"/>
              <a:gd name="T64" fmla="*/ 0 w 53"/>
              <a:gd name="T65" fmla="*/ 2147483647 h 53"/>
              <a:gd name="T66" fmla="*/ 2147483647 w 53"/>
              <a:gd name="T67" fmla="*/ 2147483647 h 53"/>
              <a:gd name="T68" fmla="*/ 2147483647 w 53"/>
              <a:gd name="T69" fmla="*/ 2147483647 h 53"/>
              <a:gd name="T70" fmla="*/ 2147483647 w 53"/>
              <a:gd name="T71" fmla="*/ 2147483647 h 53"/>
              <a:gd name="T72" fmla="*/ 2147483647 w 53"/>
              <a:gd name="T73" fmla="*/ 2147483647 h 53"/>
              <a:gd name="T74" fmla="*/ 2147483647 w 53"/>
              <a:gd name="T75" fmla="*/ 2147483647 h 53"/>
              <a:gd name="T76" fmla="*/ 2147483647 w 53"/>
              <a:gd name="T77" fmla="*/ 2147483647 h 53"/>
              <a:gd name="T78" fmla="*/ 2147483647 w 53"/>
              <a:gd name="T79" fmla="*/ 2147483647 h 53"/>
              <a:gd name="T80" fmla="*/ 2147483647 w 53"/>
              <a:gd name="T81" fmla="*/ 2147483647 h 53"/>
              <a:gd name="T82" fmla="*/ 2147483647 w 53"/>
              <a:gd name="T83" fmla="*/ 2147483647 h 53"/>
              <a:gd name="T84" fmla="*/ 2147483647 w 53"/>
              <a:gd name="T85" fmla="*/ 2147483647 h 53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53"/>
              <a:gd name="T130" fmla="*/ 0 h 53"/>
              <a:gd name="T131" fmla="*/ 53 w 53"/>
              <a:gd name="T132" fmla="*/ 53 h 53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53" h="53">
                <a:moveTo>
                  <a:pt x="26" y="53"/>
                </a:moveTo>
                <a:lnTo>
                  <a:pt x="28" y="53"/>
                </a:lnTo>
                <a:lnTo>
                  <a:pt x="29" y="52"/>
                </a:lnTo>
                <a:lnTo>
                  <a:pt x="30" y="52"/>
                </a:lnTo>
                <a:lnTo>
                  <a:pt x="32" y="52"/>
                </a:lnTo>
                <a:lnTo>
                  <a:pt x="33" y="52"/>
                </a:lnTo>
                <a:lnTo>
                  <a:pt x="34" y="51"/>
                </a:lnTo>
                <a:lnTo>
                  <a:pt x="35" y="51"/>
                </a:lnTo>
                <a:lnTo>
                  <a:pt x="36" y="51"/>
                </a:lnTo>
                <a:lnTo>
                  <a:pt x="38" y="50"/>
                </a:lnTo>
                <a:lnTo>
                  <a:pt x="39" y="49"/>
                </a:lnTo>
                <a:lnTo>
                  <a:pt x="40" y="49"/>
                </a:lnTo>
                <a:lnTo>
                  <a:pt x="41" y="48"/>
                </a:lnTo>
                <a:lnTo>
                  <a:pt x="42" y="47"/>
                </a:lnTo>
                <a:lnTo>
                  <a:pt x="43" y="47"/>
                </a:lnTo>
                <a:lnTo>
                  <a:pt x="44" y="46"/>
                </a:lnTo>
                <a:lnTo>
                  <a:pt x="45" y="45"/>
                </a:lnTo>
                <a:lnTo>
                  <a:pt x="46" y="44"/>
                </a:lnTo>
                <a:lnTo>
                  <a:pt x="47" y="43"/>
                </a:lnTo>
                <a:lnTo>
                  <a:pt x="47" y="42"/>
                </a:lnTo>
                <a:lnTo>
                  <a:pt x="48" y="41"/>
                </a:lnTo>
                <a:lnTo>
                  <a:pt x="49" y="40"/>
                </a:lnTo>
                <a:lnTo>
                  <a:pt x="49" y="39"/>
                </a:lnTo>
                <a:lnTo>
                  <a:pt x="50" y="38"/>
                </a:lnTo>
                <a:lnTo>
                  <a:pt x="50" y="37"/>
                </a:lnTo>
                <a:lnTo>
                  <a:pt x="51" y="35"/>
                </a:lnTo>
                <a:lnTo>
                  <a:pt x="51" y="34"/>
                </a:lnTo>
                <a:lnTo>
                  <a:pt x="52" y="33"/>
                </a:lnTo>
                <a:lnTo>
                  <a:pt x="52" y="32"/>
                </a:lnTo>
                <a:lnTo>
                  <a:pt x="52" y="30"/>
                </a:lnTo>
                <a:lnTo>
                  <a:pt x="52" y="29"/>
                </a:lnTo>
                <a:lnTo>
                  <a:pt x="53" y="28"/>
                </a:lnTo>
                <a:lnTo>
                  <a:pt x="53" y="26"/>
                </a:lnTo>
                <a:lnTo>
                  <a:pt x="53" y="25"/>
                </a:lnTo>
                <a:lnTo>
                  <a:pt x="52" y="24"/>
                </a:lnTo>
                <a:lnTo>
                  <a:pt x="52" y="22"/>
                </a:lnTo>
                <a:lnTo>
                  <a:pt x="52" y="21"/>
                </a:lnTo>
                <a:lnTo>
                  <a:pt x="52" y="20"/>
                </a:lnTo>
                <a:lnTo>
                  <a:pt x="51" y="18"/>
                </a:lnTo>
                <a:lnTo>
                  <a:pt x="51" y="17"/>
                </a:lnTo>
                <a:lnTo>
                  <a:pt x="50" y="16"/>
                </a:lnTo>
                <a:lnTo>
                  <a:pt x="50" y="15"/>
                </a:lnTo>
                <a:lnTo>
                  <a:pt x="49" y="14"/>
                </a:lnTo>
                <a:lnTo>
                  <a:pt x="49" y="13"/>
                </a:lnTo>
                <a:lnTo>
                  <a:pt x="48" y="11"/>
                </a:lnTo>
                <a:lnTo>
                  <a:pt x="47" y="11"/>
                </a:lnTo>
                <a:lnTo>
                  <a:pt x="47" y="10"/>
                </a:lnTo>
                <a:lnTo>
                  <a:pt x="46" y="9"/>
                </a:lnTo>
                <a:lnTo>
                  <a:pt x="45" y="8"/>
                </a:lnTo>
                <a:lnTo>
                  <a:pt x="44" y="7"/>
                </a:lnTo>
                <a:lnTo>
                  <a:pt x="43" y="6"/>
                </a:lnTo>
                <a:lnTo>
                  <a:pt x="42" y="5"/>
                </a:lnTo>
                <a:lnTo>
                  <a:pt x="41" y="4"/>
                </a:lnTo>
                <a:lnTo>
                  <a:pt x="40" y="4"/>
                </a:lnTo>
                <a:lnTo>
                  <a:pt x="39" y="3"/>
                </a:lnTo>
                <a:lnTo>
                  <a:pt x="38" y="3"/>
                </a:lnTo>
                <a:lnTo>
                  <a:pt x="36" y="2"/>
                </a:lnTo>
                <a:lnTo>
                  <a:pt x="35" y="1"/>
                </a:lnTo>
                <a:lnTo>
                  <a:pt x="34" y="1"/>
                </a:lnTo>
                <a:lnTo>
                  <a:pt x="33" y="1"/>
                </a:lnTo>
                <a:lnTo>
                  <a:pt x="32" y="0"/>
                </a:lnTo>
                <a:lnTo>
                  <a:pt x="30" y="0"/>
                </a:lnTo>
                <a:lnTo>
                  <a:pt x="29" y="0"/>
                </a:lnTo>
                <a:lnTo>
                  <a:pt x="28" y="0"/>
                </a:lnTo>
                <a:lnTo>
                  <a:pt x="26" y="0"/>
                </a:lnTo>
                <a:lnTo>
                  <a:pt x="25" y="0"/>
                </a:lnTo>
                <a:lnTo>
                  <a:pt x="24" y="0"/>
                </a:lnTo>
                <a:lnTo>
                  <a:pt x="22" y="0"/>
                </a:lnTo>
                <a:lnTo>
                  <a:pt x="21" y="0"/>
                </a:lnTo>
                <a:lnTo>
                  <a:pt x="20" y="1"/>
                </a:lnTo>
                <a:lnTo>
                  <a:pt x="18" y="1"/>
                </a:lnTo>
                <a:lnTo>
                  <a:pt x="17" y="1"/>
                </a:lnTo>
                <a:lnTo>
                  <a:pt x="16" y="2"/>
                </a:lnTo>
                <a:lnTo>
                  <a:pt x="15" y="3"/>
                </a:lnTo>
                <a:lnTo>
                  <a:pt x="14" y="3"/>
                </a:lnTo>
                <a:lnTo>
                  <a:pt x="13" y="4"/>
                </a:lnTo>
                <a:lnTo>
                  <a:pt x="12" y="4"/>
                </a:lnTo>
                <a:lnTo>
                  <a:pt x="11" y="5"/>
                </a:lnTo>
                <a:lnTo>
                  <a:pt x="9" y="6"/>
                </a:lnTo>
                <a:lnTo>
                  <a:pt x="9" y="7"/>
                </a:lnTo>
                <a:lnTo>
                  <a:pt x="8" y="8"/>
                </a:lnTo>
                <a:lnTo>
                  <a:pt x="7" y="9"/>
                </a:lnTo>
                <a:lnTo>
                  <a:pt x="6" y="10"/>
                </a:lnTo>
                <a:lnTo>
                  <a:pt x="5" y="11"/>
                </a:lnTo>
                <a:lnTo>
                  <a:pt x="4" y="11"/>
                </a:lnTo>
                <a:lnTo>
                  <a:pt x="4" y="13"/>
                </a:lnTo>
                <a:lnTo>
                  <a:pt x="3" y="14"/>
                </a:lnTo>
                <a:lnTo>
                  <a:pt x="2" y="15"/>
                </a:lnTo>
                <a:lnTo>
                  <a:pt x="2" y="16"/>
                </a:lnTo>
                <a:lnTo>
                  <a:pt x="1" y="17"/>
                </a:lnTo>
                <a:lnTo>
                  <a:pt x="1" y="18"/>
                </a:lnTo>
                <a:lnTo>
                  <a:pt x="1" y="20"/>
                </a:lnTo>
                <a:lnTo>
                  <a:pt x="0" y="21"/>
                </a:lnTo>
                <a:lnTo>
                  <a:pt x="0" y="22"/>
                </a:lnTo>
                <a:lnTo>
                  <a:pt x="0" y="24"/>
                </a:lnTo>
                <a:lnTo>
                  <a:pt x="0" y="25"/>
                </a:lnTo>
                <a:lnTo>
                  <a:pt x="0" y="26"/>
                </a:lnTo>
                <a:lnTo>
                  <a:pt x="0" y="28"/>
                </a:lnTo>
                <a:lnTo>
                  <a:pt x="0" y="29"/>
                </a:lnTo>
                <a:lnTo>
                  <a:pt x="0" y="30"/>
                </a:lnTo>
                <a:lnTo>
                  <a:pt x="0" y="32"/>
                </a:lnTo>
                <a:lnTo>
                  <a:pt x="1" y="33"/>
                </a:lnTo>
                <a:lnTo>
                  <a:pt x="1" y="34"/>
                </a:lnTo>
                <a:lnTo>
                  <a:pt x="1" y="35"/>
                </a:lnTo>
                <a:lnTo>
                  <a:pt x="2" y="37"/>
                </a:lnTo>
                <a:lnTo>
                  <a:pt x="2" y="38"/>
                </a:lnTo>
                <a:lnTo>
                  <a:pt x="3" y="39"/>
                </a:lnTo>
                <a:lnTo>
                  <a:pt x="4" y="40"/>
                </a:lnTo>
                <a:lnTo>
                  <a:pt x="4" y="41"/>
                </a:lnTo>
                <a:lnTo>
                  <a:pt x="5" y="42"/>
                </a:lnTo>
                <a:lnTo>
                  <a:pt x="6" y="43"/>
                </a:lnTo>
                <a:lnTo>
                  <a:pt x="7" y="44"/>
                </a:lnTo>
                <a:lnTo>
                  <a:pt x="8" y="45"/>
                </a:lnTo>
                <a:lnTo>
                  <a:pt x="9" y="46"/>
                </a:lnTo>
                <a:lnTo>
                  <a:pt x="9" y="47"/>
                </a:lnTo>
                <a:lnTo>
                  <a:pt x="11" y="47"/>
                </a:lnTo>
                <a:lnTo>
                  <a:pt x="12" y="48"/>
                </a:lnTo>
                <a:lnTo>
                  <a:pt x="13" y="49"/>
                </a:lnTo>
                <a:lnTo>
                  <a:pt x="14" y="49"/>
                </a:lnTo>
                <a:lnTo>
                  <a:pt x="15" y="50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0" y="52"/>
                </a:lnTo>
                <a:lnTo>
                  <a:pt x="21" y="52"/>
                </a:lnTo>
                <a:lnTo>
                  <a:pt x="22" y="52"/>
                </a:lnTo>
                <a:lnTo>
                  <a:pt x="24" y="52"/>
                </a:lnTo>
                <a:lnTo>
                  <a:pt x="25" y="53"/>
                </a:lnTo>
                <a:lnTo>
                  <a:pt x="26" y="53"/>
                </a:lnTo>
                <a:close/>
              </a:path>
            </a:pathLst>
          </a:custGeom>
          <a:noFill/>
          <a:ln w="4763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" name="Freeform 147">
            <a:extLst>
              <a:ext uri="{FF2B5EF4-FFF2-40B4-BE49-F238E27FC236}">
                <a16:creationId xmlns:a16="http://schemas.microsoft.com/office/drawing/2014/main" id="{39D462DC-0577-B309-355C-42B3F2060438}"/>
              </a:ext>
            </a:extLst>
          </p:cNvPr>
          <p:cNvSpPr>
            <a:spLocks/>
          </p:cNvSpPr>
          <p:nvPr/>
        </p:nvSpPr>
        <p:spPr bwMode="auto">
          <a:xfrm>
            <a:off x="7961738" y="4517256"/>
            <a:ext cx="82550" cy="84138"/>
          </a:xfrm>
          <a:custGeom>
            <a:avLst/>
            <a:gdLst>
              <a:gd name="T0" fmla="*/ 2147483647 w 52"/>
              <a:gd name="T1" fmla="*/ 2147483647 h 53"/>
              <a:gd name="T2" fmla="*/ 2147483647 w 52"/>
              <a:gd name="T3" fmla="*/ 2147483647 h 53"/>
              <a:gd name="T4" fmla="*/ 2147483647 w 52"/>
              <a:gd name="T5" fmla="*/ 2147483647 h 53"/>
              <a:gd name="T6" fmla="*/ 2147483647 w 52"/>
              <a:gd name="T7" fmla="*/ 2147483647 h 53"/>
              <a:gd name="T8" fmla="*/ 2147483647 w 52"/>
              <a:gd name="T9" fmla="*/ 2147483647 h 53"/>
              <a:gd name="T10" fmla="*/ 2147483647 w 52"/>
              <a:gd name="T11" fmla="*/ 2147483647 h 53"/>
              <a:gd name="T12" fmla="*/ 2147483647 w 52"/>
              <a:gd name="T13" fmla="*/ 2147483647 h 53"/>
              <a:gd name="T14" fmla="*/ 2147483647 w 52"/>
              <a:gd name="T15" fmla="*/ 2147483647 h 53"/>
              <a:gd name="T16" fmla="*/ 2147483647 w 52"/>
              <a:gd name="T17" fmla="*/ 2147483647 h 53"/>
              <a:gd name="T18" fmla="*/ 2147483647 w 52"/>
              <a:gd name="T19" fmla="*/ 2147483647 h 53"/>
              <a:gd name="T20" fmla="*/ 2147483647 w 52"/>
              <a:gd name="T21" fmla="*/ 2147483647 h 53"/>
              <a:gd name="T22" fmla="*/ 2147483647 w 52"/>
              <a:gd name="T23" fmla="*/ 2147483647 h 53"/>
              <a:gd name="T24" fmla="*/ 2147483647 w 52"/>
              <a:gd name="T25" fmla="*/ 2147483647 h 53"/>
              <a:gd name="T26" fmla="*/ 2147483647 w 52"/>
              <a:gd name="T27" fmla="*/ 2147483647 h 53"/>
              <a:gd name="T28" fmla="*/ 2147483647 w 52"/>
              <a:gd name="T29" fmla="*/ 2147483647 h 53"/>
              <a:gd name="T30" fmla="*/ 2147483647 w 52"/>
              <a:gd name="T31" fmla="*/ 2147483647 h 53"/>
              <a:gd name="T32" fmla="*/ 2147483647 w 52"/>
              <a:gd name="T33" fmla="*/ 2147483647 h 53"/>
              <a:gd name="T34" fmla="*/ 2147483647 w 52"/>
              <a:gd name="T35" fmla="*/ 2147483647 h 53"/>
              <a:gd name="T36" fmla="*/ 2147483647 w 52"/>
              <a:gd name="T37" fmla="*/ 2147483647 h 53"/>
              <a:gd name="T38" fmla="*/ 2147483647 w 52"/>
              <a:gd name="T39" fmla="*/ 2147483647 h 53"/>
              <a:gd name="T40" fmla="*/ 2147483647 w 52"/>
              <a:gd name="T41" fmla="*/ 0 h 53"/>
              <a:gd name="T42" fmla="*/ 2147483647 w 52"/>
              <a:gd name="T43" fmla="*/ 0 h 53"/>
              <a:gd name="T44" fmla="*/ 2147483647 w 52"/>
              <a:gd name="T45" fmla="*/ 0 h 53"/>
              <a:gd name="T46" fmla="*/ 2147483647 w 52"/>
              <a:gd name="T47" fmla="*/ 2147483647 h 53"/>
              <a:gd name="T48" fmla="*/ 2147483647 w 52"/>
              <a:gd name="T49" fmla="*/ 2147483647 h 53"/>
              <a:gd name="T50" fmla="*/ 2147483647 w 52"/>
              <a:gd name="T51" fmla="*/ 2147483647 h 53"/>
              <a:gd name="T52" fmla="*/ 2147483647 w 52"/>
              <a:gd name="T53" fmla="*/ 2147483647 h 53"/>
              <a:gd name="T54" fmla="*/ 2147483647 w 52"/>
              <a:gd name="T55" fmla="*/ 2147483647 h 53"/>
              <a:gd name="T56" fmla="*/ 2147483647 w 52"/>
              <a:gd name="T57" fmla="*/ 2147483647 h 53"/>
              <a:gd name="T58" fmla="*/ 2147483647 w 52"/>
              <a:gd name="T59" fmla="*/ 2147483647 h 53"/>
              <a:gd name="T60" fmla="*/ 0 w 52"/>
              <a:gd name="T61" fmla="*/ 2147483647 h 53"/>
              <a:gd name="T62" fmla="*/ 0 w 52"/>
              <a:gd name="T63" fmla="*/ 2147483647 h 53"/>
              <a:gd name="T64" fmla="*/ 0 w 52"/>
              <a:gd name="T65" fmla="*/ 2147483647 h 53"/>
              <a:gd name="T66" fmla="*/ 2147483647 w 52"/>
              <a:gd name="T67" fmla="*/ 2147483647 h 53"/>
              <a:gd name="T68" fmla="*/ 2147483647 w 52"/>
              <a:gd name="T69" fmla="*/ 2147483647 h 53"/>
              <a:gd name="T70" fmla="*/ 2147483647 w 52"/>
              <a:gd name="T71" fmla="*/ 2147483647 h 53"/>
              <a:gd name="T72" fmla="*/ 2147483647 w 52"/>
              <a:gd name="T73" fmla="*/ 2147483647 h 53"/>
              <a:gd name="T74" fmla="*/ 2147483647 w 52"/>
              <a:gd name="T75" fmla="*/ 2147483647 h 53"/>
              <a:gd name="T76" fmla="*/ 2147483647 w 52"/>
              <a:gd name="T77" fmla="*/ 2147483647 h 53"/>
              <a:gd name="T78" fmla="*/ 2147483647 w 52"/>
              <a:gd name="T79" fmla="*/ 2147483647 h 53"/>
              <a:gd name="T80" fmla="*/ 2147483647 w 52"/>
              <a:gd name="T81" fmla="*/ 2147483647 h 53"/>
              <a:gd name="T82" fmla="*/ 2147483647 w 52"/>
              <a:gd name="T83" fmla="*/ 2147483647 h 53"/>
              <a:gd name="T84" fmla="*/ 2147483647 w 52"/>
              <a:gd name="T85" fmla="*/ 2147483647 h 53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52"/>
              <a:gd name="T130" fmla="*/ 0 h 53"/>
              <a:gd name="T131" fmla="*/ 52 w 52"/>
              <a:gd name="T132" fmla="*/ 53 h 53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52" h="53">
                <a:moveTo>
                  <a:pt x="26" y="53"/>
                </a:moveTo>
                <a:lnTo>
                  <a:pt x="27" y="53"/>
                </a:lnTo>
                <a:lnTo>
                  <a:pt x="29" y="52"/>
                </a:lnTo>
                <a:lnTo>
                  <a:pt x="30" y="52"/>
                </a:lnTo>
                <a:lnTo>
                  <a:pt x="31" y="52"/>
                </a:lnTo>
                <a:lnTo>
                  <a:pt x="33" y="52"/>
                </a:lnTo>
                <a:lnTo>
                  <a:pt x="34" y="51"/>
                </a:lnTo>
                <a:lnTo>
                  <a:pt x="35" y="51"/>
                </a:lnTo>
                <a:lnTo>
                  <a:pt x="36" y="51"/>
                </a:lnTo>
                <a:lnTo>
                  <a:pt x="38" y="50"/>
                </a:lnTo>
                <a:lnTo>
                  <a:pt x="39" y="49"/>
                </a:lnTo>
                <a:lnTo>
                  <a:pt x="40" y="49"/>
                </a:lnTo>
                <a:lnTo>
                  <a:pt x="41" y="48"/>
                </a:lnTo>
                <a:lnTo>
                  <a:pt x="42" y="47"/>
                </a:lnTo>
                <a:lnTo>
                  <a:pt x="43" y="47"/>
                </a:lnTo>
                <a:lnTo>
                  <a:pt x="44" y="46"/>
                </a:lnTo>
                <a:lnTo>
                  <a:pt x="45" y="45"/>
                </a:lnTo>
                <a:lnTo>
                  <a:pt x="46" y="44"/>
                </a:lnTo>
                <a:lnTo>
                  <a:pt x="46" y="43"/>
                </a:lnTo>
                <a:lnTo>
                  <a:pt x="47" y="42"/>
                </a:lnTo>
                <a:lnTo>
                  <a:pt x="48" y="41"/>
                </a:lnTo>
                <a:lnTo>
                  <a:pt x="49" y="40"/>
                </a:lnTo>
                <a:lnTo>
                  <a:pt x="49" y="39"/>
                </a:lnTo>
                <a:lnTo>
                  <a:pt x="50" y="38"/>
                </a:lnTo>
                <a:lnTo>
                  <a:pt x="50" y="37"/>
                </a:lnTo>
                <a:lnTo>
                  <a:pt x="51" y="35"/>
                </a:lnTo>
                <a:lnTo>
                  <a:pt x="51" y="34"/>
                </a:lnTo>
                <a:lnTo>
                  <a:pt x="52" y="33"/>
                </a:lnTo>
                <a:lnTo>
                  <a:pt x="52" y="32"/>
                </a:lnTo>
                <a:lnTo>
                  <a:pt x="52" y="30"/>
                </a:lnTo>
                <a:lnTo>
                  <a:pt x="52" y="29"/>
                </a:lnTo>
                <a:lnTo>
                  <a:pt x="52" y="28"/>
                </a:lnTo>
                <a:lnTo>
                  <a:pt x="52" y="26"/>
                </a:lnTo>
                <a:lnTo>
                  <a:pt x="52" y="25"/>
                </a:lnTo>
                <a:lnTo>
                  <a:pt x="52" y="24"/>
                </a:lnTo>
                <a:lnTo>
                  <a:pt x="52" y="22"/>
                </a:lnTo>
                <a:lnTo>
                  <a:pt x="52" y="21"/>
                </a:lnTo>
                <a:lnTo>
                  <a:pt x="52" y="20"/>
                </a:lnTo>
                <a:lnTo>
                  <a:pt x="51" y="18"/>
                </a:lnTo>
                <a:lnTo>
                  <a:pt x="51" y="17"/>
                </a:lnTo>
                <a:lnTo>
                  <a:pt x="50" y="16"/>
                </a:lnTo>
                <a:lnTo>
                  <a:pt x="50" y="15"/>
                </a:lnTo>
                <a:lnTo>
                  <a:pt x="49" y="14"/>
                </a:lnTo>
                <a:lnTo>
                  <a:pt x="49" y="13"/>
                </a:lnTo>
                <a:lnTo>
                  <a:pt x="48" y="11"/>
                </a:lnTo>
                <a:lnTo>
                  <a:pt x="47" y="11"/>
                </a:lnTo>
                <a:lnTo>
                  <a:pt x="46" y="10"/>
                </a:lnTo>
                <a:lnTo>
                  <a:pt x="46" y="9"/>
                </a:lnTo>
                <a:lnTo>
                  <a:pt x="45" y="8"/>
                </a:lnTo>
                <a:lnTo>
                  <a:pt x="44" y="7"/>
                </a:lnTo>
                <a:lnTo>
                  <a:pt x="43" y="6"/>
                </a:lnTo>
                <a:lnTo>
                  <a:pt x="42" y="5"/>
                </a:lnTo>
                <a:lnTo>
                  <a:pt x="41" y="4"/>
                </a:lnTo>
                <a:lnTo>
                  <a:pt x="40" y="4"/>
                </a:lnTo>
                <a:lnTo>
                  <a:pt x="39" y="3"/>
                </a:lnTo>
                <a:lnTo>
                  <a:pt x="38" y="3"/>
                </a:lnTo>
                <a:lnTo>
                  <a:pt x="36" y="2"/>
                </a:lnTo>
                <a:lnTo>
                  <a:pt x="35" y="1"/>
                </a:lnTo>
                <a:lnTo>
                  <a:pt x="34" y="1"/>
                </a:lnTo>
                <a:lnTo>
                  <a:pt x="33" y="1"/>
                </a:lnTo>
                <a:lnTo>
                  <a:pt x="31" y="0"/>
                </a:lnTo>
                <a:lnTo>
                  <a:pt x="30" y="0"/>
                </a:lnTo>
                <a:lnTo>
                  <a:pt x="29" y="0"/>
                </a:lnTo>
                <a:lnTo>
                  <a:pt x="27" y="0"/>
                </a:lnTo>
                <a:lnTo>
                  <a:pt x="26" y="0"/>
                </a:lnTo>
                <a:lnTo>
                  <a:pt x="25" y="0"/>
                </a:lnTo>
                <a:lnTo>
                  <a:pt x="23" y="0"/>
                </a:lnTo>
                <a:lnTo>
                  <a:pt x="22" y="0"/>
                </a:lnTo>
                <a:lnTo>
                  <a:pt x="21" y="0"/>
                </a:lnTo>
                <a:lnTo>
                  <a:pt x="20" y="1"/>
                </a:lnTo>
                <a:lnTo>
                  <a:pt x="18" y="1"/>
                </a:lnTo>
                <a:lnTo>
                  <a:pt x="17" y="1"/>
                </a:lnTo>
                <a:lnTo>
                  <a:pt x="16" y="2"/>
                </a:lnTo>
                <a:lnTo>
                  <a:pt x="15" y="3"/>
                </a:lnTo>
                <a:lnTo>
                  <a:pt x="14" y="3"/>
                </a:lnTo>
                <a:lnTo>
                  <a:pt x="12" y="4"/>
                </a:lnTo>
                <a:lnTo>
                  <a:pt x="11" y="4"/>
                </a:lnTo>
                <a:lnTo>
                  <a:pt x="10" y="5"/>
                </a:lnTo>
                <a:lnTo>
                  <a:pt x="9" y="6"/>
                </a:lnTo>
                <a:lnTo>
                  <a:pt x="8" y="7"/>
                </a:lnTo>
                <a:lnTo>
                  <a:pt x="7" y="8"/>
                </a:lnTo>
                <a:lnTo>
                  <a:pt x="7" y="9"/>
                </a:lnTo>
                <a:lnTo>
                  <a:pt x="6" y="10"/>
                </a:lnTo>
                <a:lnTo>
                  <a:pt x="5" y="11"/>
                </a:lnTo>
                <a:lnTo>
                  <a:pt x="4" y="11"/>
                </a:lnTo>
                <a:lnTo>
                  <a:pt x="4" y="13"/>
                </a:lnTo>
                <a:lnTo>
                  <a:pt x="3" y="14"/>
                </a:lnTo>
                <a:lnTo>
                  <a:pt x="2" y="15"/>
                </a:lnTo>
                <a:lnTo>
                  <a:pt x="2" y="16"/>
                </a:lnTo>
                <a:lnTo>
                  <a:pt x="1" y="17"/>
                </a:lnTo>
                <a:lnTo>
                  <a:pt x="1" y="18"/>
                </a:lnTo>
                <a:lnTo>
                  <a:pt x="1" y="20"/>
                </a:lnTo>
                <a:lnTo>
                  <a:pt x="0" y="21"/>
                </a:lnTo>
                <a:lnTo>
                  <a:pt x="0" y="22"/>
                </a:lnTo>
                <a:lnTo>
                  <a:pt x="0" y="24"/>
                </a:lnTo>
                <a:lnTo>
                  <a:pt x="0" y="25"/>
                </a:lnTo>
                <a:lnTo>
                  <a:pt x="0" y="26"/>
                </a:lnTo>
                <a:lnTo>
                  <a:pt x="0" y="28"/>
                </a:lnTo>
                <a:lnTo>
                  <a:pt x="0" y="29"/>
                </a:lnTo>
                <a:lnTo>
                  <a:pt x="0" y="30"/>
                </a:lnTo>
                <a:lnTo>
                  <a:pt x="0" y="32"/>
                </a:lnTo>
                <a:lnTo>
                  <a:pt x="1" y="33"/>
                </a:lnTo>
                <a:lnTo>
                  <a:pt x="1" y="34"/>
                </a:lnTo>
                <a:lnTo>
                  <a:pt x="1" y="35"/>
                </a:lnTo>
                <a:lnTo>
                  <a:pt x="2" y="37"/>
                </a:lnTo>
                <a:lnTo>
                  <a:pt x="2" y="38"/>
                </a:lnTo>
                <a:lnTo>
                  <a:pt x="3" y="39"/>
                </a:lnTo>
                <a:lnTo>
                  <a:pt x="4" y="40"/>
                </a:lnTo>
                <a:lnTo>
                  <a:pt x="4" y="41"/>
                </a:lnTo>
                <a:lnTo>
                  <a:pt x="5" y="42"/>
                </a:lnTo>
                <a:lnTo>
                  <a:pt x="6" y="43"/>
                </a:lnTo>
                <a:lnTo>
                  <a:pt x="7" y="44"/>
                </a:lnTo>
                <a:lnTo>
                  <a:pt x="7" y="45"/>
                </a:lnTo>
                <a:lnTo>
                  <a:pt x="8" y="46"/>
                </a:lnTo>
                <a:lnTo>
                  <a:pt x="9" y="47"/>
                </a:lnTo>
                <a:lnTo>
                  <a:pt x="10" y="47"/>
                </a:lnTo>
                <a:lnTo>
                  <a:pt x="11" y="48"/>
                </a:lnTo>
                <a:lnTo>
                  <a:pt x="12" y="49"/>
                </a:lnTo>
                <a:lnTo>
                  <a:pt x="14" y="49"/>
                </a:lnTo>
                <a:lnTo>
                  <a:pt x="15" y="50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0" y="52"/>
                </a:lnTo>
                <a:lnTo>
                  <a:pt x="21" y="52"/>
                </a:lnTo>
                <a:lnTo>
                  <a:pt x="22" y="52"/>
                </a:lnTo>
                <a:lnTo>
                  <a:pt x="23" y="52"/>
                </a:lnTo>
                <a:lnTo>
                  <a:pt x="25" y="53"/>
                </a:lnTo>
                <a:lnTo>
                  <a:pt x="26" y="53"/>
                </a:lnTo>
                <a:close/>
              </a:path>
            </a:pathLst>
          </a:custGeom>
          <a:noFill/>
          <a:ln w="4763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4" name="Rectangle 148">
            <a:extLst>
              <a:ext uri="{FF2B5EF4-FFF2-40B4-BE49-F238E27FC236}">
                <a16:creationId xmlns:a16="http://schemas.microsoft.com/office/drawing/2014/main" id="{C9CCC77E-A5C6-7E11-E5A9-89E406939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3613" y="4223569"/>
            <a:ext cx="1111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1300">
                <a:solidFill>
                  <a:srgbClr val="C00000"/>
                </a:solidFill>
                <a:latin typeface="AvantGarde Bk BT" charset="0"/>
              </a:rPr>
              <a:t>S</a:t>
            </a:r>
            <a:endParaRPr lang="zh-CN" altLang="zh-CN">
              <a:solidFill>
                <a:srgbClr val="C00000"/>
              </a:solidFill>
            </a:endParaRPr>
          </a:p>
        </p:txBody>
      </p:sp>
      <p:sp>
        <p:nvSpPr>
          <p:cNvPr id="95" name="矩形 105">
            <a:extLst>
              <a:ext uri="{FF2B5EF4-FFF2-40B4-BE49-F238E27FC236}">
                <a16:creationId xmlns:a16="http://schemas.microsoft.com/office/drawing/2014/main" id="{1121CEC5-6FA4-F441-C314-3F5C3E20A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8851" y="1388294"/>
            <a:ext cx="371475" cy="52705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&amp;</a:t>
            </a: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96" name="矩形 106">
            <a:extLst>
              <a:ext uri="{FF2B5EF4-FFF2-40B4-BE49-F238E27FC236}">
                <a16:creationId xmlns:a16="http://schemas.microsoft.com/office/drawing/2014/main" id="{537DF0C1-654D-AD57-81A0-CA6333FF0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9563" y="1389881"/>
            <a:ext cx="369888" cy="52705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&amp;</a:t>
            </a: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97" name="矩形 108">
            <a:extLst>
              <a:ext uri="{FF2B5EF4-FFF2-40B4-BE49-F238E27FC236}">
                <a16:creationId xmlns:a16="http://schemas.microsoft.com/office/drawing/2014/main" id="{4416DCC1-7830-3248-63D8-89C2FCC8D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3613" y="1388294"/>
            <a:ext cx="369888" cy="52705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&amp;</a:t>
            </a: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98" name="矩形 109">
            <a:extLst>
              <a:ext uri="{FF2B5EF4-FFF2-40B4-BE49-F238E27FC236}">
                <a16:creationId xmlns:a16="http://schemas.microsoft.com/office/drawing/2014/main" id="{6EB839A7-7F76-CEC0-EF90-14AF0D987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2588" y="1388294"/>
            <a:ext cx="369888" cy="52705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&amp;</a:t>
            </a: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99" name="矩形 112">
            <a:extLst>
              <a:ext uri="{FF2B5EF4-FFF2-40B4-BE49-F238E27FC236}">
                <a16:creationId xmlns:a16="http://schemas.microsoft.com/office/drawing/2014/main" id="{080B4704-C7F6-9D7D-6F15-C64253285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1063" y="3007544"/>
            <a:ext cx="423863" cy="585787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&amp;</a:t>
            </a: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100" name="矩形 116">
            <a:extLst>
              <a:ext uri="{FF2B5EF4-FFF2-40B4-BE49-F238E27FC236}">
                <a16:creationId xmlns:a16="http://schemas.microsoft.com/office/drawing/2014/main" id="{5B845E4C-2639-63BA-D473-68F3CDD8A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7663" y="3007544"/>
            <a:ext cx="423863" cy="585787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&amp;</a:t>
            </a: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101" name="矩形 117">
            <a:extLst>
              <a:ext uri="{FF2B5EF4-FFF2-40B4-BE49-F238E27FC236}">
                <a16:creationId xmlns:a16="http://schemas.microsoft.com/office/drawing/2014/main" id="{FBA9F7AD-CD2F-6765-981C-535DBAC33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3776" y="3007544"/>
            <a:ext cx="423862" cy="585787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&amp;</a:t>
            </a: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102" name="矩形 118">
            <a:extLst>
              <a:ext uri="{FF2B5EF4-FFF2-40B4-BE49-F238E27FC236}">
                <a16:creationId xmlns:a16="http://schemas.microsoft.com/office/drawing/2014/main" id="{D7FBB0C8-E07E-2176-D982-673A5EA34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7988" y="3007544"/>
            <a:ext cx="423863" cy="585787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&amp;</a:t>
            </a: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103" name="矩形 131">
            <a:extLst>
              <a:ext uri="{FF2B5EF4-FFF2-40B4-BE49-F238E27FC236}">
                <a16:creationId xmlns:a16="http://schemas.microsoft.com/office/drawing/2014/main" id="{DDB79277-7C4D-98C3-72B1-8FB3E2848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2663" y="4602981"/>
            <a:ext cx="374650" cy="47625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&amp;</a:t>
            </a: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104" name="矩形 135">
            <a:extLst>
              <a:ext uri="{FF2B5EF4-FFF2-40B4-BE49-F238E27FC236}">
                <a16:creationId xmlns:a16="http://schemas.microsoft.com/office/drawing/2014/main" id="{7DEE7A3D-BDD5-B2E2-2D6C-2F093B9B6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8301" y="4602981"/>
            <a:ext cx="374650" cy="47625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&amp;</a:t>
            </a: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105" name="矩形 136">
            <a:extLst>
              <a:ext uri="{FF2B5EF4-FFF2-40B4-BE49-F238E27FC236}">
                <a16:creationId xmlns:a16="http://schemas.microsoft.com/office/drawing/2014/main" id="{AB2B33CA-5BE1-0021-B45D-594707E19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5038" y="4595044"/>
            <a:ext cx="374650" cy="474662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&amp;</a:t>
            </a: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106" name="矩形 137">
            <a:extLst>
              <a:ext uri="{FF2B5EF4-FFF2-40B4-BE49-F238E27FC236}">
                <a16:creationId xmlns:a16="http://schemas.microsoft.com/office/drawing/2014/main" id="{987635EA-BA76-51D6-0B55-1FC31718F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626" y="4595044"/>
            <a:ext cx="374650" cy="47625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&amp;</a:t>
            </a: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107" name="矩形 138">
            <a:extLst>
              <a:ext uri="{FF2B5EF4-FFF2-40B4-BE49-F238E27FC236}">
                <a16:creationId xmlns:a16="http://schemas.microsoft.com/office/drawing/2014/main" id="{96D29B0C-F134-73A4-8E6A-9E183785B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8338" y="5668194"/>
            <a:ext cx="373063" cy="4762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 b="1">
                <a:solidFill>
                  <a:schemeClr val="tx2"/>
                </a:solidFill>
                <a:sym typeface="Symbol" panose="05050102010706020507" pitchFamily="18" charset="2"/>
              </a:rPr>
              <a:t>1</a:t>
            </a:r>
            <a:endParaRPr lang="zh-CN" altLang="en-US" sz="1400" b="1">
              <a:solidFill>
                <a:schemeClr val="tx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78866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4" y="1522175"/>
            <a:ext cx="10695129" cy="1329794"/>
            <a:chOff x="1887176" y="1780605"/>
            <a:chExt cx="1504326" cy="1936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56810" y="1890118"/>
              <a:ext cx="1434692" cy="84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884567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组合逻辑电路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——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布尔代数与逻辑电路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组合逻辑电路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4E4E4D-CE73-345D-304F-D53615CAC24B}"/>
              </a:ext>
            </a:extLst>
          </p:cNvPr>
          <p:cNvSpPr/>
          <p:nvPr/>
        </p:nvSpPr>
        <p:spPr>
          <a:xfrm>
            <a:off x="1124211" y="2274119"/>
            <a:ext cx="10036158" cy="336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与普通代数类似，布尔代数也有交换律、分配律、结合律等定律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恒等定律：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A+0=A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∙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1=A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0/1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定律：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A+1=1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∙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0=0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互补律： 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交换律：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A+B=B+A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∙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B= B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∙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结合律：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A+(B+C)=(A+B)+C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∙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(B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∙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C)= (A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∙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B)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∙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分配律：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∙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(B+C)= (A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∙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B)+(A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∙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C)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A+(B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∙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C)=(A+B)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∙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(A+C)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60D6629-6987-FFF3-974E-5527EB9323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900451"/>
              </p:ext>
            </p:extLst>
          </p:nvPr>
        </p:nvGraphicFramePr>
        <p:xfrm>
          <a:off x="2592755" y="3800695"/>
          <a:ext cx="2190262" cy="410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公式" r:id="rId6" imgW="1219200" imgH="228600" progId="Equation.3">
                  <p:embed/>
                </p:oleObj>
              </mc:Choice>
              <mc:Fallback>
                <p:oleObj name="公式" r:id="rId6" imgW="1219200" imgH="228600" progId="Equation.3">
                  <p:embed/>
                  <p:pic>
                    <p:nvPicPr>
                      <p:cNvPr id="95237" name="Object 1">
                        <a:extLst>
                          <a:ext uri="{FF2B5EF4-FFF2-40B4-BE49-F238E27FC236}">
                            <a16:creationId xmlns:a16="http://schemas.microsoft.com/office/drawing/2014/main" id="{EE260F3A-A40D-FCEA-62E6-C381F4B8B0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2755" y="3800695"/>
                        <a:ext cx="2190262" cy="41067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9756505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4" y="1522175"/>
            <a:ext cx="10695129" cy="1329794"/>
            <a:chOff x="1887176" y="1780605"/>
            <a:chExt cx="1504326" cy="1936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56810" y="1890118"/>
              <a:ext cx="1434692" cy="84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884567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组合逻辑电路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——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布尔代数与逻辑电路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组合逻辑电路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4E4E4D-CE73-345D-304F-D53615CAC24B}"/>
              </a:ext>
            </a:extLst>
          </p:cNvPr>
          <p:cNvSpPr/>
          <p:nvPr/>
        </p:nvSpPr>
        <p:spPr>
          <a:xfrm>
            <a:off x="1124211" y="2274119"/>
            <a:ext cx="10036158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位的多路选择器</a:t>
            </a:r>
          </a:p>
        </p:txBody>
      </p:sp>
      <p:graphicFrame>
        <p:nvGraphicFramePr>
          <p:cNvPr id="5" name="Group 78">
            <a:extLst>
              <a:ext uri="{FF2B5EF4-FFF2-40B4-BE49-F238E27FC236}">
                <a16:creationId xmlns:a16="http://schemas.microsoft.com/office/drawing/2014/main" id="{54A6919C-B28A-13BF-A2B1-C0213999B69D}"/>
              </a:ext>
            </a:extLst>
          </p:cNvPr>
          <p:cNvGraphicFramePr>
            <a:graphicFrameLocks noGrp="1"/>
          </p:cNvGraphicFramePr>
          <p:nvPr/>
        </p:nvGraphicFramePr>
        <p:xfrm>
          <a:off x="1997685" y="3063923"/>
          <a:ext cx="2105392" cy="3292479"/>
        </p:xfrm>
        <a:graphic>
          <a:graphicData uri="http://schemas.openxmlformats.org/drawingml/2006/table">
            <a:tbl>
              <a:tblPr/>
              <a:tblGrid>
                <a:gridCol w="54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2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8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8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8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625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8" name="文本框 107">
            <a:extLst>
              <a:ext uri="{FF2B5EF4-FFF2-40B4-BE49-F238E27FC236}">
                <a16:creationId xmlns:a16="http://schemas.microsoft.com/office/drawing/2014/main" id="{20698EF7-48AD-EF2E-BAD6-7D726BD2AA94}"/>
              </a:ext>
            </a:extLst>
          </p:cNvPr>
          <p:cNvSpPr txBox="1"/>
          <p:nvPr/>
        </p:nvSpPr>
        <p:spPr>
          <a:xfrm>
            <a:off x="6160698" y="2265547"/>
            <a:ext cx="4999671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2pPr marL="285750" lvl="1" indent="-285750">
              <a:lnSpc>
                <a:spcPct val="150000"/>
              </a:lnSpc>
              <a:buFont typeface="Wingdings" pitchFamily="2" charset="2"/>
              <a:buChar char="Ø"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</a:lstStyle>
          <a:p>
            <a:pPr lvl="1"/>
            <a:r>
              <a:rPr lang="en-US" altLang="zh-CN" dirty="0"/>
              <a:t>PLA</a:t>
            </a:r>
            <a:r>
              <a:rPr lang="zh-CN" altLang="zh-CN" dirty="0"/>
              <a:t>实现对应的布尔代数描述为：</a:t>
            </a:r>
          </a:p>
        </p:txBody>
      </p:sp>
      <p:graphicFrame>
        <p:nvGraphicFramePr>
          <p:cNvPr id="109" name="Object 7">
            <a:extLst>
              <a:ext uri="{FF2B5EF4-FFF2-40B4-BE49-F238E27FC236}">
                <a16:creationId xmlns:a16="http://schemas.microsoft.com/office/drawing/2014/main" id="{B5BE8AA4-FCB2-4A8D-7547-424695CEF7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459276"/>
              </p:ext>
            </p:extLst>
          </p:nvPr>
        </p:nvGraphicFramePr>
        <p:xfrm>
          <a:off x="6217848" y="3025421"/>
          <a:ext cx="4195763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公式" r:id="rId6" imgW="2959100" imgH="228600" progId="Equation.3">
                  <p:embed/>
                </p:oleObj>
              </mc:Choice>
              <mc:Fallback>
                <p:oleObj name="公式" r:id="rId6" imgW="2959100" imgH="228600" progId="Equation.3">
                  <p:embed/>
                  <p:pic>
                    <p:nvPicPr>
                      <p:cNvPr id="96300" name="Object 7">
                        <a:extLst>
                          <a:ext uri="{FF2B5EF4-FFF2-40B4-BE49-F238E27FC236}">
                            <a16:creationId xmlns:a16="http://schemas.microsoft.com/office/drawing/2014/main" id="{EF7DF466-8FBA-87AF-1DEB-536B96DDE9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7848" y="3025421"/>
                        <a:ext cx="4195763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9">
            <a:extLst>
              <a:ext uri="{FF2B5EF4-FFF2-40B4-BE49-F238E27FC236}">
                <a16:creationId xmlns:a16="http://schemas.microsoft.com/office/drawing/2014/main" id="{BEF2DB38-88FD-47CF-A38C-D3BA5E61BD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7401452"/>
              </p:ext>
            </p:extLst>
          </p:nvPr>
        </p:nvGraphicFramePr>
        <p:xfrm>
          <a:off x="6160698" y="3565171"/>
          <a:ext cx="4791075" cy="197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公式" r:id="rId8" imgW="2959100" imgH="1219200" progId="Equation.3">
                  <p:embed/>
                </p:oleObj>
              </mc:Choice>
              <mc:Fallback>
                <p:oleObj name="公式" r:id="rId8" imgW="2959100" imgH="1219200" progId="Equation.3">
                  <p:embed/>
                  <p:pic>
                    <p:nvPicPr>
                      <p:cNvPr id="96302" name="Object 9">
                        <a:extLst>
                          <a:ext uri="{FF2B5EF4-FFF2-40B4-BE49-F238E27FC236}">
                            <a16:creationId xmlns:a16="http://schemas.microsoft.com/office/drawing/2014/main" id="{06E4A649-5B2E-6F71-154A-A27AA6B868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0698" y="3565171"/>
                        <a:ext cx="4791075" cy="197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" name="文本框 111">
            <a:extLst>
              <a:ext uri="{FF2B5EF4-FFF2-40B4-BE49-F238E27FC236}">
                <a16:creationId xmlns:a16="http://schemas.microsoft.com/office/drawing/2014/main" id="{9480F72C-9584-253E-E14B-839E8128B91D}"/>
              </a:ext>
            </a:extLst>
          </p:cNvPr>
          <p:cNvSpPr txBox="1"/>
          <p:nvPr/>
        </p:nvSpPr>
        <p:spPr>
          <a:xfrm>
            <a:off x="6142290" y="5878151"/>
            <a:ext cx="3306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zh-CN" b="1" dirty="0"/>
              <a:t>只需要</a:t>
            </a:r>
            <a:r>
              <a:rPr lang="en-US" altLang="zh-CN" b="1" dirty="0"/>
              <a:t>2</a:t>
            </a:r>
            <a:r>
              <a:rPr lang="zh-CN" altLang="zh-CN" b="1" dirty="0"/>
              <a:t>个与门和一个或门</a:t>
            </a:r>
            <a:r>
              <a:rPr lang="zh-CN" altLang="en-US" b="1" dirty="0"/>
              <a:t>！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9780669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4" y="1522175"/>
            <a:ext cx="10695129" cy="1329794"/>
            <a:chOff x="1887176" y="1780605"/>
            <a:chExt cx="1504326" cy="1936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56810" y="1890118"/>
              <a:ext cx="1434692" cy="84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884567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组合逻辑电路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——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布尔代数与逻辑电路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组合逻辑电路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4E4E4D-CE73-345D-304F-D53615CAC24B}"/>
              </a:ext>
            </a:extLst>
          </p:cNvPr>
          <p:cNvSpPr/>
          <p:nvPr/>
        </p:nvSpPr>
        <p:spPr>
          <a:xfrm>
            <a:off x="1124211" y="2274119"/>
            <a:ext cx="10036158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位的多路选择器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0F6C69-460E-D4DD-4867-973147F817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348" y="3022856"/>
            <a:ext cx="7626349" cy="367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55113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4" y="1522175"/>
            <a:ext cx="10695129" cy="1329794"/>
            <a:chOff x="1887176" y="1780605"/>
            <a:chExt cx="1504326" cy="1936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56810" y="1890118"/>
              <a:ext cx="1434692" cy="84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733051" cy="84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组合逻辑电路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——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逻辑函数表示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971023-74BB-6BE4-CF31-0DDB8BB6044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组合逻辑电路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4E4E4D-CE73-345D-304F-D53615CAC24B}"/>
              </a:ext>
            </a:extLst>
          </p:cNvPr>
          <p:cNvSpPr/>
          <p:nvPr/>
        </p:nvSpPr>
        <p:spPr>
          <a:xfrm>
            <a:off x="1124211" y="2274119"/>
            <a:ext cx="10036158" cy="1976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逻辑函数可以被表示为</a:t>
            </a:r>
          </a:p>
          <a:p>
            <a:pPr marL="8001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真值表</a:t>
            </a:r>
          </a:p>
          <a:p>
            <a:pPr marL="8001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逻辑表达式</a:t>
            </a:r>
          </a:p>
          <a:p>
            <a:pPr marL="8001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逻辑电路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4464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7"/>
            <a:ext cx="11098139" cy="2667781"/>
            <a:chOff x="1887176" y="1780605"/>
            <a:chExt cx="2671982" cy="116686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3180"/>
              <a:ext cx="2643362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按位与运算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操作数为两个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位的二进制位组合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对应位上的数值按位做与函数的输入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得到的结果为当前位上的与函数输出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659260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与函数（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AND</a:t>
              </a:r>
              <a:r>
                <a:rPr lang="zh-CN" altLang="e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二进制逻辑运算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5369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1098139" cy="3129445"/>
            <a:chOff x="1887176" y="1780605"/>
            <a:chExt cx="2671982" cy="136878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3180"/>
              <a:ext cx="2643362" cy="1026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自右向左，顺序编号，最右边的一位是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[0]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最左边是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n-1]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位组合，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0001 0010 0011 0100 0101 0110 0111 1000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[31]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[30]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[29]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[28]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1……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记作：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A[31:0]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6496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位组合编号规则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二进制逻辑运算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0977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1098139" cy="3591111"/>
            <a:chOff x="1887176" y="1780605"/>
            <a:chExt cx="2671982" cy="157071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3180"/>
              <a:ext cx="2643362" cy="122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位的二进制位组合，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做与运算的结果</a:t>
              </a:r>
            </a:p>
            <a:p>
              <a:pPr marL="8001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A:   00111010</a:t>
              </a:r>
            </a:p>
            <a:p>
              <a:pPr marL="8001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B:   11110000</a:t>
              </a:r>
            </a:p>
            <a:p>
              <a:pPr marL="8001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C:   </a:t>
              </a:r>
              <a:r>
                <a:rPr lang="en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0011</a:t>
              </a:r>
              <a:r>
                <a:rPr lang="en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0000</a:t>
              </a:r>
            </a:p>
            <a:p>
              <a:pPr marL="8001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的左边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位与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的左边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位相同，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的右边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位均为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  <a:p>
              <a:pPr marL="342900" lvl="1" indent="-34290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做与运算结果为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，与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做与运算结果保持不变</a:t>
              </a:r>
              <a:endParaRPr lang="en" altLang="zh-CN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217360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示例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二进制逻辑运算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18630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13208</TotalTime>
  <Words>3142</Words>
  <Application>Microsoft Office PowerPoint</Application>
  <PresentationFormat>宽屏</PresentationFormat>
  <Paragraphs>650</Paragraphs>
  <Slides>65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65</vt:i4>
      </vt:variant>
    </vt:vector>
  </HeadingPairs>
  <TitlesOfParts>
    <vt:vector size="78" baseType="lpstr">
      <vt:lpstr>AvantGarde Bk BT</vt:lpstr>
      <vt:lpstr>KaiTi</vt:lpstr>
      <vt:lpstr>微软雅黑</vt:lpstr>
      <vt:lpstr>Arial</vt:lpstr>
      <vt:lpstr>Calibri</vt:lpstr>
      <vt:lpstr>Times New Roman</vt:lpstr>
      <vt:lpstr>Verdana</vt:lpstr>
      <vt:lpstr>Wingdings</vt:lpstr>
      <vt:lpstr>Office 主题​​</vt:lpstr>
      <vt:lpstr>公式</vt:lpstr>
      <vt:lpstr>Document</vt:lpstr>
      <vt:lpstr>Equation</vt:lpstr>
      <vt:lpstr>Microsoft 公式 3.0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Yunlong Mao</cp:lastModifiedBy>
  <cp:revision>673</cp:revision>
  <dcterms:created xsi:type="dcterms:W3CDTF">2019-06-19T02:08:00Z</dcterms:created>
  <dcterms:modified xsi:type="dcterms:W3CDTF">2024-03-12T07:13:48Z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